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3"/>
    <p:sldMasterId id="2147483648" r:id="rId4"/>
    <p:sldMasterId id="2147483677" r:id="rId5"/>
    <p:sldMasterId id="2147483696" r:id="rId6"/>
    <p:sldMasterId id="2147483787" r:id="rId7"/>
    <p:sldMasterId id="2147483790" r:id="rId8"/>
  </p:sldMasterIdLst>
  <p:notesMasterIdLst>
    <p:notesMasterId r:id="rId20"/>
  </p:notesMasterIdLst>
  <p:handoutMasterIdLst>
    <p:handoutMasterId r:id="rId21"/>
  </p:handoutMasterIdLst>
  <p:sldIdLst>
    <p:sldId id="464" r:id="rId9"/>
    <p:sldId id="471" r:id="rId10"/>
    <p:sldId id="489" r:id="rId11"/>
    <p:sldId id="490" r:id="rId12"/>
    <p:sldId id="491" r:id="rId13"/>
    <p:sldId id="498" r:id="rId14"/>
    <p:sldId id="492" r:id="rId15"/>
    <p:sldId id="493" r:id="rId16"/>
    <p:sldId id="494" r:id="rId17"/>
    <p:sldId id="495" r:id="rId18"/>
    <p:sldId id="49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y Avitabile" initials="AA" lastIdx="1" clrIdx="0">
    <p:extLst>
      <p:ext uri="{19B8F6BF-5375-455C-9EA6-DF929625EA0E}">
        <p15:presenceInfo xmlns:p15="http://schemas.microsoft.com/office/powerpoint/2012/main" userId="S-1-5-21-1214440339-861567501-682003330-1365948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B3B3"/>
    <a:srgbClr val="63666A"/>
    <a:srgbClr val="BFC1C2"/>
    <a:srgbClr val="DFE0E0"/>
    <a:srgbClr val="CE1126"/>
    <a:srgbClr val="F2F2F2"/>
    <a:srgbClr val="D9D9D6"/>
    <a:srgbClr val="9ABEAA"/>
    <a:srgbClr val="908CC2"/>
    <a:srgbClr val="EFB6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AD2B5D-AD0B-4FCA-9FB0-2E303A9777E8}" v="6" dt="2022-11-17T06:30:19.413"/>
    <p1510:client id="{4FA4D3A2-1BEF-4F49-B89F-7579D98C1DE0}" v="4" dt="2022-11-17T06:21:39.555"/>
  </p1510:revLst>
</p1510:revInfo>
</file>

<file path=ppt/tableStyles.xml><?xml version="1.0" encoding="utf-8"?>
<a:tblStyleLst xmlns:a="http://schemas.openxmlformats.org/drawingml/2006/main" def="{3B4B98B0-60AC-42C2-AFA5-B58CD77FA1E5}">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234" y="108"/>
      </p:cViewPr>
      <p:guideLst>
        <p:guide orient="horz" pos="408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6.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ableStyles" Target="tableStyles.xml"/><Relationship Id="rId3" Type="http://schemas.openxmlformats.org/officeDocument/2006/relationships/slideMaster" Target="slideMasters/slideMaster1.xml"/><Relationship Id="rId21" Type="http://schemas.openxmlformats.org/officeDocument/2006/relationships/handoutMaster" Target="handoutMasters/handoutMaster1.xml"/><Relationship Id="rId7" Type="http://schemas.openxmlformats.org/officeDocument/2006/relationships/slideMaster" Target="slideMasters/slideMaster5.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3.xml"/><Relationship Id="rId24" Type="http://schemas.openxmlformats.org/officeDocument/2006/relationships/viewProps" Target="viewProps.xml"/><Relationship Id="rId5"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2.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commentAuthors" Target="commentAuthors.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Footer Placeholder 11"/>
          <p:cNvSpPr>
            <a:spLocks noGrp="1"/>
          </p:cNvSpPr>
          <p:nvPr>
            <p:ph type="ftr" sz="quarter" idx="2"/>
          </p:nvPr>
        </p:nvSpPr>
        <p:spPr>
          <a:xfrm>
            <a:off x="0" y="8855038"/>
            <a:ext cx="6858000" cy="276999"/>
          </a:xfrm>
          <a:prstGeom prst="rect">
            <a:avLst/>
          </a:prstGeom>
        </p:spPr>
        <p:txBody>
          <a:bodyPr vert="horz" lIns="91440" tIns="45720" rIns="91440" bIns="45720" rtlCol="0" anchor="b">
            <a:spAutoFit/>
          </a:bodyPr>
          <a:lstStyle>
            <a:lvl1pPr algn="l">
              <a:defRPr sz="1200"/>
            </a:lvl1pPr>
          </a:lstStyle>
          <a:p>
            <a:pPr algn="ctr"/>
            <a:endParaRPr lang="en-US"/>
          </a:p>
        </p:txBody>
      </p:sp>
      <p:sp>
        <p:nvSpPr>
          <p:cNvPr id="13" name="Slide Number Placeholder 12"/>
          <p:cNvSpPr>
            <a:spLocks noGrp="1"/>
          </p:cNvSpPr>
          <p:nvPr>
            <p:ph type="sldNum" sz="quarter" idx="3"/>
          </p:nvPr>
        </p:nvSpPr>
        <p:spPr>
          <a:xfrm>
            <a:off x="3886200" y="0"/>
            <a:ext cx="2971800" cy="458787"/>
          </a:xfrm>
          <a:prstGeom prst="rect">
            <a:avLst/>
          </a:prstGeom>
        </p:spPr>
        <p:txBody>
          <a:bodyPr vert="horz" lIns="91440" tIns="45720" rIns="91440" bIns="45720" rtlCol="0" anchor="b"/>
          <a:lstStyle>
            <a:lvl1pPr algn="r">
              <a:defRPr sz="1200"/>
            </a:lvl1pPr>
          </a:lstStyle>
          <a:p>
            <a:fld id="{138C58B0-FFE9-437E-B2CB-216DAFA841B5}" type="slidenum">
              <a:rPr lang="en-US" smtClean="0"/>
              <a:t>‹#›</a:t>
            </a:fld>
            <a:endParaRPr lang="en-US"/>
          </a:p>
        </p:txBody>
      </p:sp>
    </p:spTree>
    <p:extLst>
      <p:ext uri="{BB962C8B-B14F-4D97-AF65-F5344CB8AC3E}">
        <p14:creationId xmlns:p14="http://schemas.microsoft.com/office/powerpoint/2010/main" val="2414966732"/>
      </p:ext>
    </p:extLst>
  </p:cSld>
  <p:clrMap bg1="lt1" tx1="dk1" bg2="lt2" tx2="dk2" accent1="accent1" accent2="accent2" accent3="accent3" accent4="accent4" accent5="accent5" accent6="accent6" hlink="hlink" folHlink="folHlink"/>
  <p:hf hdr="0" dt="0"/>
  <p:extLst>
    <p:ext uri="{56416CCD-93CA-4268-BC5B-53C4BB910035}">
      <p15:sldGuideLst xmlns:p15="http://schemas.microsoft.com/office/powerpoint/2012/main">
        <p15:guide id="2" pos="288" userDrawn="1">
          <p15:clr>
            <a:srgbClr val="F26B43"/>
          </p15:clr>
        </p15:guide>
        <p15:guide id="3" pos="4032"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92624" y="692622"/>
            <a:ext cx="5517676" cy="310369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012556"/>
            <a:ext cx="5524500" cy="4094214"/>
          </a:xfrm>
          <a:prstGeom prst="rect">
            <a:avLst/>
          </a:prstGeom>
        </p:spPr>
        <p:txBody>
          <a:bodyPr vert="horz" lIns="0" tIns="0" rIns="0" bIns="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13"/>
          <p:cNvSpPr>
            <a:spLocks noGrp="1"/>
          </p:cNvSpPr>
          <p:nvPr>
            <p:ph type="ftr" sz="quarter" idx="4"/>
          </p:nvPr>
        </p:nvSpPr>
        <p:spPr>
          <a:xfrm>
            <a:off x="0" y="8774668"/>
            <a:ext cx="6858000" cy="369332"/>
          </a:xfrm>
          <a:prstGeom prst="rect">
            <a:avLst/>
          </a:prstGeom>
        </p:spPr>
        <p:txBody>
          <a:bodyPr vert="horz" lIns="91440" tIns="45720" rIns="91440" bIns="45720" rtlCol="0" anchor="b">
            <a:spAutoFit/>
          </a:bodyPr>
          <a:lstStyle>
            <a:lvl1pPr algn="ctr">
              <a:defRPr lang="en-US"/>
            </a:lvl1pPr>
          </a:lstStyle>
          <a:p>
            <a:endParaRPr lang="en-US"/>
          </a:p>
        </p:txBody>
      </p:sp>
      <p:sp>
        <p:nvSpPr>
          <p:cNvPr id="15" name="Slide Number Placeholder 14"/>
          <p:cNvSpPr>
            <a:spLocks noGrp="1"/>
          </p:cNvSpPr>
          <p:nvPr>
            <p:ph type="sldNum" sz="quarter" idx="5"/>
          </p:nvPr>
        </p:nvSpPr>
        <p:spPr>
          <a:xfrm>
            <a:off x="3886200" y="9183"/>
            <a:ext cx="2971800" cy="458787"/>
          </a:xfrm>
          <a:prstGeom prst="rect">
            <a:avLst/>
          </a:prstGeom>
        </p:spPr>
        <p:txBody>
          <a:bodyPr vert="horz" lIns="91440" tIns="45720" rIns="91440" bIns="45720" rtlCol="0" anchor="b"/>
          <a:lstStyle>
            <a:lvl1pPr algn="r">
              <a:defRPr sz="1200"/>
            </a:lvl1pPr>
          </a:lstStyle>
          <a:p>
            <a:fld id="{56AF3A09-0EB5-429E-B7D0-FB28A7726D23}" type="slidenum">
              <a:rPr lang="en-US" smtClean="0"/>
              <a:t>‹#›</a:t>
            </a:fld>
            <a:endParaRPr lang="en-US"/>
          </a:p>
        </p:txBody>
      </p:sp>
    </p:spTree>
    <p:extLst>
      <p:ext uri="{BB962C8B-B14F-4D97-AF65-F5344CB8AC3E}">
        <p14:creationId xmlns:p14="http://schemas.microsoft.com/office/powerpoint/2010/main" val="2302219137"/>
      </p:ext>
    </p:extLst>
  </p:cSld>
  <p:clrMap bg1="lt1" tx1="dk1" bg2="lt2" tx2="dk2" accent1="accent1" accent2="accent2" accent3="accent3" accent4="accent4" accent5="accent5" accent6="accent6" hlink="hlink" folHlink="folHlink"/>
  <p:hf dt="0"/>
  <p:notesStyle>
    <a:lvl1pPr marL="115888" indent="-115888"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1pPr>
    <a:lvl2pPr marL="287338" indent="-117475"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2pPr>
    <a:lvl3pPr marL="457200" indent="-115888"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3pPr>
    <a:lvl4pPr marL="627063" indent="-115888"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4pPr>
    <a:lvl5pPr marL="860425" indent="-171450"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432" userDrawn="1">
          <p15:clr>
            <a:srgbClr val="F26B43"/>
          </p15:clr>
        </p15:guide>
        <p15:guide id="2" pos="3912"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2150" y="692150"/>
            <a:ext cx="5518150" cy="3103563"/>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F3A09-0EB5-429E-B7D0-FB28A7726D23}"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30836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9.jpeg"/><Relationship Id="rId4" Type="http://schemas.openxmlformats.org/officeDocument/2006/relationships/image" Target="../media/image4.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llins Cover: Logo">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349D2D5C-5099-6840-9993-0DB5894D75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213810" y="2579326"/>
            <a:ext cx="7761201" cy="1313434"/>
          </a:xfrm>
          <a:prstGeom prst="rect">
            <a:avLst/>
          </a:prstGeom>
        </p:spPr>
      </p:pic>
      <p:cxnSp>
        <p:nvCxnSpPr>
          <p:cNvPr id="7" name="Straight Connector 6">
            <a:extLst>
              <a:ext uri="{FF2B5EF4-FFF2-40B4-BE49-F238E27FC236}">
                <a16:creationId xmlns:a16="http://schemas.microsoft.com/office/drawing/2014/main" id="{C4EA3825-3564-6247-895B-B0B7ED3761B6}"/>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3" name="Footer Placeholder 2">
            <a:extLst>
              <a:ext uri="{FF2B5EF4-FFF2-40B4-BE49-F238E27FC236}">
                <a16:creationId xmlns:a16="http://schemas.microsoft.com/office/drawing/2014/main" id="{3DC96A46-8B8A-CF40-843B-0AC14886D339}"/>
              </a:ext>
            </a:extLst>
          </p:cNvPr>
          <p:cNvSpPr>
            <a:spLocks noGrp="1"/>
          </p:cNvSpPr>
          <p:nvPr>
            <p:ph type="ftr" sz="quarter" idx="10"/>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344863139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lins Content: 1 column/subhead">
    <p:spTree>
      <p:nvGrpSpPr>
        <p:cNvPr id="1" name=""/>
        <p:cNvGrpSpPr/>
        <p:nvPr/>
      </p:nvGrpSpPr>
      <p:grpSpPr>
        <a:xfrm>
          <a:off x="0" y="0"/>
          <a:ext cx="0" cy="0"/>
          <a:chOff x="0" y="0"/>
          <a:chExt cx="0" cy="0"/>
        </a:xfrm>
      </p:grpSpPr>
      <p:sp>
        <p:nvSpPr>
          <p:cNvPr id="31" name="Body"/>
          <p:cNvSpPr>
            <a:spLocks noGrp="1"/>
          </p:cNvSpPr>
          <p:nvPr>
            <p:ph type="body" sz="quarter" idx="13" hasCustomPrompt="1"/>
          </p:nvPr>
        </p:nvSpPr>
        <p:spPr>
          <a:xfrm>
            <a:off x="685799" y="2008402"/>
            <a:ext cx="10829543" cy="3782798"/>
          </a:xfrm>
          <a:noFill/>
        </p:spPr>
        <p:txBody>
          <a:bodyPr/>
          <a:lstStyle>
            <a:lvl1pPr marL="219456" indent="-219456" algn="l" defTabSz="914400" rtl="0" eaLnBrk="1" latinLnBrk="0" hangingPunct="1">
              <a:lnSpc>
                <a:spcPct val="100000"/>
              </a:lnSpc>
              <a:spcBef>
                <a:spcPts val="0"/>
              </a:spcBef>
              <a:spcAft>
                <a:spcPts val="600"/>
              </a:spcAft>
              <a:buClr>
                <a:srgbClr val="CE1126"/>
              </a:buClr>
              <a:buSzPct val="75000"/>
              <a:buFont typeface="Arial" panose="020B0604020202020204" pitchFamily="34" charset="0"/>
              <a:buChar char="•"/>
              <a:defRPr lang="en-US" sz="2200" kern="1200" baseline="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2000" kern="1200" baseline="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baseline="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600" kern="1200" baseline="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600" kern="1200" baseline="0" dirty="0">
                <a:solidFill>
                  <a:schemeClr val="tx1"/>
                </a:solidFill>
                <a:latin typeface="+mn-lt"/>
                <a:ea typeface="+mn-ea"/>
                <a:cs typeface="+mn-cs"/>
              </a:defRPr>
            </a:lvl5pPr>
          </a:lstStyle>
          <a:p>
            <a:pPr lvl="0"/>
            <a:r>
              <a:rPr lang="en-US"/>
              <a:t>Main bullet. 22 pt. Black. Sentence case.</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sz="quarter" idx="17" hasCustomPrompt="1"/>
          </p:nvPr>
        </p:nvSpPr>
        <p:spPr>
          <a:xfrm>
            <a:off x="685800" y="1572733"/>
            <a:ext cx="10820400"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rgbClr val="CE1126"/>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5"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6" name="Title 5"/>
          <p:cNvSpPr>
            <a:spLocks noGrp="1"/>
          </p:cNvSpPr>
          <p:nvPr>
            <p:ph type="title" hasCustomPrompt="1"/>
          </p:nvPr>
        </p:nvSpPr>
        <p:spPr>
          <a:xfrm>
            <a:off x="694944" y="514473"/>
            <a:ext cx="10811256" cy="676653"/>
          </a:xfrm>
          <a:prstGeom prst="rect">
            <a:avLst/>
          </a:prstGeom>
        </p:spPr>
        <p:txBody>
          <a:bodyPr anchor="t" anchorCtr="0"/>
          <a:lstStyle>
            <a:lvl1pPr>
              <a:lnSpc>
                <a:spcPct val="80000"/>
              </a:lnSpc>
              <a:defRPr/>
            </a:lvl1pPr>
          </a:lstStyle>
          <a:p>
            <a:r>
              <a:rPr lang="en-US"/>
              <a:t>TITLE. 32 PT. BLACK. REGULAR. UPPERCASE. TWO LINES MAX.</a:t>
            </a:r>
          </a:p>
        </p:txBody>
      </p:sp>
      <p:sp>
        <p:nvSpPr>
          <p:cNvPr id="8"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D22EA5FD-0856-F940-B6E7-53CE512EAC55}"/>
              </a:ext>
            </a:extLst>
          </p:cNvPr>
          <p:cNvSpPr>
            <a:spLocks noGrp="1"/>
          </p:cNvSpPr>
          <p:nvPr>
            <p:ph type="ftr" sz="quarter" idx="18"/>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16383384"/>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llins Cover: Space - EMU on mo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EA60CF-9250-E544-B607-6A5A1E3824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E1EC2E67-A75D-6447-853C-FFBD50D7F2A7}"/>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46172026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llins Cover: Space - Extravehicular Mobility Uni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FAE041-26C3-B143-8E1D-851947A9CF8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057B83BE-B5DD-D545-86D3-F30ECFAA8209}"/>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8133362"/>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llins Cover: Space - International Space Stati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78BC0C-1159-744A-BD65-57EB0918376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89FC083C-5B33-7B4D-A7B9-385E12120F65}"/>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00844035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llins Cover: Space - International Space Station window">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FAE35C-D518-C043-9B95-D19133FBAEA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F0DFA84F-1FF4-344F-A604-B8D8FA961ADF}"/>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787590069"/>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llins Cover: Space -Space wal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86B128-EE00-3E41-AF42-3753A865DBA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A4554B6B-0520-7A4A-8268-A39610CB8834}"/>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68028203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Collins Section Break">
    <p:spTree>
      <p:nvGrpSpPr>
        <p:cNvPr id="1" name=""/>
        <p:cNvGrpSpPr/>
        <p:nvPr/>
      </p:nvGrpSpPr>
      <p:grpSpPr>
        <a:xfrm>
          <a:off x="0" y="0"/>
          <a:ext cx="0" cy="0"/>
          <a:chOff x="0" y="0"/>
          <a:chExt cx="0" cy="0"/>
        </a:xfrm>
      </p:grpSpPr>
      <p:sp>
        <p:nvSpPr>
          <p:cNvPr id="9"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6" name="Presenters"/>
          <p:cNvSpPr>
            <a:spLocks noGrp="1"/>
          </p:cNvSpPr>
          <p:nvPr>
            <p:ph type="body" sz="quarter" idx="13" hasCustomPrompt="1"/>
          </p:nvPr>
        </p:nvSpPr>
        <p:spPr>
          <a:xfrm>
            <a:off x="694943" y="5387546"/>
            <a:ext cx="8980931" cy="380208"/>
          </a:xfrm>
          <a:noFill/>
        </p:spPr>
        <p:txBody>
          <a:bodyPr vert="horz" lIns="0" tIns="0" rIns="0" bIns="0" rtlCol="0" anchor="b" anchorCtr="0">
            <a:no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600" b="0" baseline="0">
                <a:solidFill>
                  <a:schemeClr val="tx1"/>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Sentence case.</a:t>
            </a:r>
          </a:p>
        </p:txBody>
      </p:sp>
      <p:sp>
        <p:nvSpPr>
          <p:cNvPr id="5" name="Freeform 4">
            <a:extLst>
              <a:ext uri="{FF2B5EF4-FFF2-40B4-BE49-F238E27FC236}">
                <a16:creationId xmlns:a16="http://schemas.microsoft.com/office/drawing/2014/main" id="{007B205E-F640-7242-8F99-8DBCDE90BFA9}"/>
              </a:ext>
            </a:extLst>
          </p:cNvPr>
          <p:cNvSpPr/>
          <p:nvPr userDrawn="1"/>
        </p:nvSpPr>
        <p:spPr>
          <a:xfrm>
            <a:off x="358346" y="345295"/>
            <a:ext cx="11479427" cy="5598305"/>
          </a:xfrm>
          <a:custGeom>
            <a:avLst/>
            <a:gdLst>
              <a:gd name="connsiteX0" fmla="*/ 385314 w 8620665"/>
              <a:gd name="connsiteY0" fmla="*/ 0 h 4014159"/>
              <a:gd name="connsiteX1" fmla="*/ 8620665 w 8620665"/>
              <a:gd name="connsiteY1" fmla="*/ 0 h 4014159"/>
              <a:gd name="connsiteX2" fmla="*/ 8620665 w 8620665"/>
              <a:gd name="connsiteY2" fmla="*/ 4014159 h 4014159"/>
              <a:gd name="connsiteX3" fmla="*/ 0 w 8620665"/>
              <a:gd name="connsiteY3" fmla="*/ 4014159 h 4014159"/>
              <a:gd name="connsiteX4" fmla="*/ 0 w 8620665"/>
              <a:gd name="connsiteY4" fmla="*/ 408317 h 4014159"/>
              <a:gd name="connsiteX0" fmla="*/ 304632 w 8620665"/>
              <a:gd name="connsiteY0" fmla="*/ 8965 h 4014159"/>
              <a:gd name="connsiteX1" fmla="*/ 8620665 w 8620665"/>
              <a:gd name="connsiteY1" fmla="*/ 0 h 4014159"/>
              <a:gd name="connsiteX2" fmla="*/ 8620665 w 8620665"/>
              <a:gd name="connsiteY2" fmla="*/ 4014159 h 4014159"/>
              <a:gd name="connsiteX3" fmla="*/ 0 w 8620665"/>
              <a:gd name="connsiteY3" fmla="*/ 4014159 h 4014159"/>
              <a:gd name="connsiteX4" fmla="*/ 0 w 8620665"/>
              <a:gd name="connsiteY4" fmla="*/ 408317 h 4014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0665" h="4014159">
                <a:moveTo>
                  <a:pt x="304632" y="8965"/>
                </a:moveTo>
                <a:lnTo>
                  <a:pt x="8620665" y="0"/>
                </a:lnTo>
                <a:lnTo>
                  <a:pt x="8620665" y="4014159"/>
                </a:lnTo>
                <a:lnTo>
                  <a:pt x="0" y="4014159"/>
                </a:lnTo>
                <a:lnTo>
                  <a:pt x="0" y="408317"/>
                </a:lnTo>
              </a:path>
            </a:pathLst>
          </a:custGeom>
          <a:noFill/>
          <a:ln w="19050">
            <a:solidFill>
              <a:srgbClr val="CE1126"/>
            </a:solidFill>
            <a:headEnd type="oval"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Section title">
            <a:extLst>
              <a:ext uri="{FF2B5EF4-FFF2-40B4-BE49-F238E27FC236}">
                <a16:creationId xmlns:a16="http://schemas.microsoft.com/office/drawing/2014/main" id="{FB96A9C0-602E-4E40-BB2F-1E0A929E9E44}"/>
              </a:ext>
            </a:extLst>
          </p:cNvPr>
          <p:cNvSpPr>
            <a:spLocks noGrp="1"/>
          </p:cNvSpPr>
          <p:nvPr>
            <p:ph type="title" hasCustomPrompt="1"/>
          </p:nvPr>
        </p:nvSpPr>
        <p:spPr>
          <a:xfrm>
            <a:off x="694944" y="2854411"/>
            <a:ext cx="8980931" cy="2533135"/>
          </a:xfrm>
          <a:noFill/>
        </p:spPr>
        <p:txBody>
          <a:bodyPr vert="horz" wrap="square" lIns="0" tIns="0" rIns="0" bIns="0" rtlCol="0" anchor="b" anchorCtr="0">
            <a:noAutofit/>
          </a:bodyPr>
          <a:lstStyle>
            <a:lvl1pPr>
              <a:defRPr lang="en-US" sz="4500" b="0" cap="all" baseline="0" dirty="0">
                <a:latin typeface="Arial" panose="020B0604020202020204" pitchFamily="34" charset="0"/>
                <a:ea typeface="+mn-ea"/>
                <a:cs typeface="Arial" panose="020B0604020202020204" pitchFamily="34" charset="0"/>
              </a:defRPr>
            </a:lvl1pPr>
          </a:lstStyle>
          <a:p>
            <a:pPr marL="0" lvl="0">
              <a:spcBef>
                <a:spcPts val="1000"/>
              </a:spcBef>
              <a:buSzPct val="115000"/>
              <a:buFont typeface="Arial" panose="020B0604020202020204" pitchFamily="34" charset="0"/>
            </a:pPr>
            <a:r>
              <a:rPr lang="en-US"/>
              <a:t>SECTION TITLE. 45 PT. BLACK. REGULAR. UPPERCASE</a:t>
            </a:r>
          </a:p>
        </p:txBody>
      </p:sp>
      <p:sp>
        <p:nvSpPr>
          <p:cNvPr id="2" name="Footer Placeholder 1">
            <a:extLst>
              <a:ext uri="{FF2B5EF4-FFF2-40B4-BE49-F238E27FC236}">
                <a16:creationId xmlns:a16="http://schemas.microsoft.com/office/drawing/2014/main" id="{A8D581BB-5DFE-B94F-AD65-B594139645B7}"/>
              </a:ext>
            </a:extLst>
          </p:cNvPr>
          <p:cNvSpPr>
            <a:spLocks noGrp="1"/>
          </p:cNvSpPr>
          <p:nvPr>
            <p:ph type="ftr" sz="quarter" idx="14"/>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898309101"/>
      </p:ext>
    </p:extLst>
  </p:cSld>
  <p:clrMapOvr>
    <a:masterClrMapping/>
  </p:clrMapOvr>
  <p:hf hdr="0" dt="0"/>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llins Section Break">
    <p:spTree>
      <p:nvGrpSpPr>
        <p:cNvPr id="1" name=""/>
        <p:cNvGrpSpPr/>
        <p:nvPr/>
      </p:nvGrpSpPr>
      <p:grpSpPr>
        <a:xfrm>
          <a:off x="0" y="0"/>
          <a:ext cx="0" cy="0"/>
          <a:chOff x="0" y="0"/>
          <a:chExt cx="0" cy="0"/>
        </a:xfrm>
      </p:grpSpPr>
      <p:sp>
        <p:nvSpPr>
          <p:cNvPr id="9"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6" name="Presenters"/>
          <p:cNvSpPr>
            <a:spLocks noGrp="1"/>
          </p:cNvSpPr>
          <p:nvPr>
            <p:ph type="body" sz="quarter" idx="13" hasCustomPrompt="1"/>
          </p:nvPr>
        </p:nvSpPr>
        <p:spPr>
          <a:xfrm>
            <a:off x="694943" y="5387546"/>
            <a:ext cx="8980931" cy="380208"/>
          </a:xfrm>
          <a:noFill/>
        </p:spPr>
        <p:txBody>
          <a:bodyPr vert="horz" lIns="0" tIns="0" rIns="0" bIns="0" rtlCol="0" anchor="b" anchorCtr="0">
            <a:no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600" b="0" baseline="0">
                <a:solidFill>
                  <a:schemeClr val="tx1"/>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Sentence case.</a:t>
            </a:r>
          </a:p>
        </p:txBody>
      </p:sp>
      <p:sp>
        <p:nvSpPr>
          <p:cNvPr id="5" name="Freeform 4">
            <a:extLst>
              <a:ext uri="{FF2B5EF4-FFF2-40B4-BE49-F238E27FC236}">
                <a16:creationId xmlns:a16="http://schemas.microsoft.com/office/drawing/2014/main" id="{007B205E-F640-7242-8F99-8DBCDE90BFA9}"/>
              </a:ext>
            </a:extLst>
          </p:cNvPr>
          <p:cNvSpPr/>
          <p:nvPr userDrawn="1"/>
        </p:nvSpPr>
        <p:spPr>
          <a:xfrm>
            <a:off x="358346" y="345295"/>
            <a:ext cx="11479427" cy="5598305"/>
          </a:xfrm>
          <a:custGeom>
            <a:avLst/>
            <a:gdLst>
              <a:gd name="connsiteX0" fmla="*/ 385314 w 8620665"/>
              <a:gd name="connsiteY0" fmla="*/ 0 h 4014159"/>
              <a:gd name="connsiteX1" fmla="*/ 8620665 w 8620665"/>
              <a:gd name="connsiteY1" fmla="*/ 0 h 4014159"/>
              <a:gd name="connsiteX2" fmla="*/ 8620665 w 8620665"/>
              <a:gd name="connsiteY2" fmla="*/ 4014159 h 4014159"/>
              <a:gd name="connsiteX3" fmla="*/ 0 w 8620665"/>
              <a:gd name="connsiteY3" fmla="*/ 4014159 h 4014159"/>
              <a:gd name="connsiteX4" fmla="*/ 0 w 8620665"/>
              <a:gd name="connsiteY4" fmla="*/ 408317 h 4014159"/>
              <a:gd name="connsiteX0" fmla="*/ 304632 w 8620665"/>
              <a:gd name="connsiteY0" fmla="*/ 8965 h 4014159"/>
              <a:gd name="connsiteX1" fmla="*/ 8620665 w 8620665"/>
              <a:gd name="connsiteY1" fmla="*/ 0 h 4014159"/>
              <a:gd name="connsiteX2" fmla="*/ 8620665 w 8620665"/>
              <a:gd name="connsiteY2" fmla="*/ 4014159 h 4014159"/>
              <a:gd name="connsiteX3" fmla="*/ 0 w 8620665"/>
              <a:gd name="connsiteY3" fmla="*/ 4014159 h 4014159"/>
              <a:gd name="connsiteX4" fmla="*/ 0 w 8620665"/>
              <a:gd name="connsiteY4" fmla="*/ 408317 h 4014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0665" h="4014159">
                <a:moveTo>
                  <a:pt x="304632" y="8965"/>
                </a:moveTo>
                <a:lnTo>
                  <a:pt x="8620665" y="0"/>
                </a:lnTo>
                <a:lnTo>
                  <a:pt x="8620665" y="4014159"/>
                </a:lnTo>
                <a:lnTo>
                  <a:pt x="0" y="4014159"/>
                </a:lnTo>
                <a:lnTo>
                  <a:pt x="0" y="408317"/>
                </a:lnTo>
              </a:path>
            </a:pathLst>
          </a:custGeom>
          <a:noFill/>
          <a:ln w="19050">
            <a:solidFill>
              <a:srgbClr val="CE1126"/>
            </a:solidFill>
            <a:headEnd type="oval"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Section title">
            <a:extLst>
              <a:ext uri="{FF2B5EF4-FFF2-40B4-BE49-F238E27FC236}">
                <a16:creationId xmlns:a16="http://schemas.microsoft.com/office/drawing/2014/main" id="{FB96A9C0-602E-4E40-BB2F-1E0A929E9E44}"/>
              </a:ext>
            </a:extLst>
          </p:cNvPr>
          <p:cNvSpPr>
            <a:spLocks noGrp="1"/>
          </p:cNvSpPr>
          <p:nvPr>
            <p:ph type="title" hasCustomPrompt="1"/>
          </p:nvPr>
        </p:nvSpPr>
        <p:spPr>
          <a:xfrm>
            <a:off x="694944" y="2854411"/>
            <a:ext cx="8980931" cy="2533135"/>
          </a:xfrm>
          <a:noFill/>
        </p:spPr>
        <p:txBody>
          <a:bodyPr vert="horz" wrap="square" lIns="0" tIns="0" rIns="0" bIns="0" rtlCol="0" anchor="b" anchorCtr="0">
            <a:noAutofit/>
          </a:bodyPr>
          <a:lstStyle>
            <a:lvl1pPr>
              <a:defRPr lang="en-US" sz="4500" b="0" cap="all" baseline="0" dirty="0">
                <a:latin typeface="Arial" panose="020B0604020202020204" pitchFamily="34" charset="0"/>
                <a:ea typeface="+mn-ea"/>
                <a:cs typeface="Arial" panose="020B0604020202020204" pitchFamily="34" charset="0"/>
              </a:defRPr>
            </a:lvl1pPr>
          </a:lstStyle>
          <a:p>
            <a:pPr marL="0" lvl="0">
              <a:spcBef>
                <a:spcPts val="1000"/>
              </a:spcBef>
              <a:buSzPct val="115000"/>
              <a:buFont typeface="Arial" panose="020B0604020202020204" pitchFamily="34" charset="0"/>
            </a:pPr>
            <a:r>
              <a:rPr lang="en-US"/>
              <a:t>SECTION TITLE. 45 PT. BLACK. REGULAR. UPPERCASE</a:t>
            </a:r>
          </a:p>
        </p:txBody>
      </p:sp>
      <p:sp>
        <p:nvSpPr>
          <p:cNvPr id="2" name="Footer Placeholder 1">
            <a:extLst>
              <a:ext uri="{FF2B5EF4-FFF2-40B4-BE49-F238E27FC236}">
                <a16:creationId xmlns:a16="http://schemas.microsoft.com/office/drawing/2014/main" id="{A1A03D32-F96B-F242-B1F3-81271042D315}"/>
              </a:ext>
            </a:extLst>
          </p:cNvPr>
          <p:cNvSpPr>
            <a:spLocks noGrp="1"/>
          </p:cNvSpPr>
          <p:nvPr>
            <p:ph type="ftr" sz="quarter" idx="14"/>
          </p:nvPr>
        </p:nvSpPr>
        <p:spPr/>
        <p:txBody>
          <a:body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1347729603"/>
      </p:ext>
    </p:extLst>
  </p:cSld>
  <p:clrMapOvr>
    <a:masterClrMapping/>
  </p:clrMapOvr>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ollins Content: 1 column">
    <p:spTree>
      <p:nvGrpSpPr>
        <p:cNvPr id="1" name=""/>
        <p:cNvGrpSpPr/>
        <p:nvPr/>
      </p:nvGrpSpPr>
      <p:grpSpPr>
        <a:xfrm>
          <a:off x="0" y="0"/>
          <a:ext cx="0" cy="0"/>
          <a:chOff x="0" y="0"/>
          <a:chExt cx="0" cy="0"/>
        </a:xfrm>
      </p:grpSpPr>
      <p:sp>
        <p:nvSpPr>
          <p:cNvPr id="31" name="Body"/>
          <p:cNvSpPr>
            <a:spLocks noGrp="1"/>
          </p:cNvSpPr>
          <p:nvPr>
            <p:ph type="body" sz="quarter" idx="13" hasCustomPrompt="1"/>
          </p:nvPr>
        </p:nvSpPr>
        <p:spPr>
          <a:xfrm>
            <a:off x="685799" y="1475700"/>
            <a:ext cx="10829543" cy="3782798"/>
          </a:xfrm>
          <a:noFill/>
        </p:spPr>
        <p:txBody>
          <a:bodyPr/>
          <a:lstStyle>
            <a:lvl1pPr marL="219456" indent="-219456" algn="l" defTabSz="914400" rtl="0" eaLnBrk="1" latinLnBrk="0" hangingPunct="1">
              <a:lnSpc>
                <a:spcPct val="100000"/>
              </a:lnSpc>
              <a:spcBef>
                <a:spcPts val="0"/>
              </a:spcBef>
              <a:spcAft>
                <a:spcPts val="600"/>
              </a:spcAft>
              <a:buClr>
                <a:srgbClr val="CE1126"/>
              </a:buClr>
              <a:buSzPct val="75000"/>
              <a:buFont typeface="Arial" panose="020B0604020202020204" pitchFamily="34" charset="0"/>
              <a:buChar char="•"/>
              <a:defRPr lang="en-US" sz="2200" kern="1200" baseline="0" dirty="0" smtClean="0">
                <a:solidFill>
                  <a:schemeClr val="tx1"/>
                </a:solidFill>
                <a:latin typeface="Arial" panose="020B0604020202020204" pitchFamily="34" charset="0"/>
                <a:ea typeface="+mn-ea"/>
                <a:cs typeface="+mn-cs"/>
              </a:defRPr>
            </a:lvl1pPr>
            <a:lvl2pPr indent="-219456" algn="l" defTabSz="914400" rtl="0" eaLnBrk="1" latinLnBrk="0" hangingPunct="1">
              <a:lnSpc>
                <a:spcPct val="100000"/>
              </a:lnSpc>
              <a:spcBef>
                <a:spcPts val="0"/>
              </a:spcBef>
              <a:spcAft>
                <a:spcPts val="600"/>
              </a:spcAft>
              <a:buFont typeface="Arial" panose="020B0604020202020204" pitchFamily="34" charset="0"/>
              <a:defRPr lang="en-US" sz="2000" kern="1200" baseline="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2000" kern="1200" baseline="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Font typeface="Arial" panose="020B0604020202020204" pitchFamily="34" charset="0"/>
              <a:defRPr lang="en-US" sz="20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2000" kern="1200" dirty="0">
                <a:solidFill>
                  <a:schemeClr val="tx1"/>
                </a:solidFill>
                <a:latin typeface="+mn-lt"/>
                <a:ea typeface="+mn-ea"/>
                <a:cs typeface="+mn-cs"/>
              </a:defRPr>
            </a:lvl5pPr>
          </a:lstStyle>
          <a:p>
            <a:pPr lvl="0"/>
            <a:r>
              <a:rPr lang="en-US"/>
              <a:t>Main bullet. 24 pt. black.</a:t>
            </a:r>
          </a:p>
          <a:p>
            <a:pPr lvl="1"/>
            <a:r>
              <a:rPr lang="en-US"/>
              <a:t>Second level</a:t>
            </a:r>
          </a:p>
          <a:p>
            <a:pPr lvl="2"/>
            <a:r>
              <a:rPr lang="en-US"/>
              <a:t>Third level</a:t>
            </a:r>
          </a:p>
          <a:p>
            <a:pPr lvl="3"/>
            <a:r>
              <a:rPr lang="en-US"/>
              <a:t>Fourth level</a:t>
            </a:r>
          </a:p>
          <a:p>
            <a:pPr lvl="4"/>
            <a:r>
              <a:rPr lang="en-US"/>
              <a:t>Fifth level</a:t>
            </a:r>
          </a:p>
        </p:txBody>
      </p:sp>
      <p:sp>
        <p:nvSpPr>
          <p:cNvPr id="15"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6" name="Title 5"/>
          <p:cNvSpPr>
            <a:spLocks noGrp="1"/>
          </p:cNvSpPr>
          <p:nvPr>
            <p:ph type="title" hasCustomPrompt="1"/>
          </p:nvPr>
        </p:nvSpPr>
        <p:spPr>
          <a:xfrm>
            <a:off x="694944" y="514473"/>
            <a:ext cx="10811256" cy="676653"/>
          </a:xfrm>
          <a:prstGeom prst="rect">
            <a:avLst/>
          </a:prstGeom>
        </p:spPr>
        <p:txBody>
          <a:bodyPr/>
          <a:lstStyle>
            <a:lvl1pPr>
              <a:lnSpc>
                <a:spcPct val="80000"/>
              </a:lnSpc>
              <a:defRPr b="0"/>
            </a:lvl1pPr>
          </a:lstStyle>
          <a:p>
            <a:r>
              <a:rPr lang="en-US"/>
              <a:t>TITLE. 32 PT. BLACK. REGULAR. UPPERCASE. TWO LINES MAX.</a:t>
            </a:r>
          </a:p>
        </p:txBody>
      </p:sp>
      <p:sp>
        <p:nvSpPr>
          <p:cNvPr id="8"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247A5A2F-19EA-FB4F-A3D4-8DB572952AF7}"/>
              </a:ext>
            </a:extLst>
          </p:cNvPr>
          <p:cNvSpPr>
            <a:spLocks noGrp="1"/>
          </p:cNvSpPr>
          <p:nvPr>
            <p:ph type="ftr" sz="quarter" idx="16"/>
          </p:nvPr>
        </p:nvSpPr>
        <p:spPr/>
        <p:txBody>
          <a:body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4137752878"/>
      </p:ext>
    </p:extLst>
  </p:cSld>
  <p:clrMapOvr>
    <a:masterClrMapping/>
  </p:clrMapOvr>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llins Content: 1 column">
    <p:spTree>
      <p:nvGrpSpPr>
        <p:cNvPr id="1" name=""/>
        <p:cNvGrpSpPr/>
        <p:nvPr/>
      </p:nvGrpSpPr>
      <p:grpSpPr>
        <a:xfrm>
          <a:off x="0" y="0"/>
          <a:ext cx="0" cy="0"/>
          <a:chOff x="0" y="0"/>
          <a:chExt cx="0" cy="0"/>
        </a:xfrm>
      </p:grpSpPr>
      <p:sp>
        <p:nvSpPr>
          <p:cNvPr id="31" name="Body"/>
          <p:cNvSpPr>
            <a:spLocks noGrp="1"/>
          </p:cNvSpPr>
          <p:nvPr>
            <p:ph type="body" sz="quarter" idx="13" hasCustomPrompt="1"/>
          </p:nvPr>
        </p:nvSpPr>
        <p:spPr>
          <a:xfrm>
            <a:off x="685799" y="1475700"/>
            <a:ext cx="10829543" cy="3782798"/>
          </a:xfrm>
          <a:noFill/>
        </p:spPr>
        <p:txBody>
          <a:bodyPr/>
          <a:lstStyle>
            <a:lvl1pPr marL="219456" indent="-219456" algn="l" defTabSz="914400" rtl="0" eaLnBrk="1" latinLnBrk="0" hangingPunct="1">
              <a:lnSpc>
                <a:spcPct val="100000"/>
              </a:lnSpc>
              <a:spcBef>
                <a:spcPts val="0"/>
              </a:spcBef>
              <a:spcAft>
                <a:spcPts val="600"/>
              </a:spcAft>
              <a:buClr>
                <a:srgbClr val="CE1126"/>
              </a:buClr>
              <a:buSzPct val="75000"/>
              <a:buFont typeface="Arial" panose="020B0604020202020204" pitchFamily="34" charset="0"/>
              <a:buChar char="•"/>
              <a:defRPr lang="en-US" sz="2200" kern="1200" baseline="0" dirty="0" smtClean="0">
                <a:solidFill>
                  <a:schemeClr val="tx1"/>
                </a:solidFill>
                <a:latin typeface="Arial" panose="020B0604020202020204" pitchFamily="34" charset="0"/>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2000" kern="1200" baseline="0" dirty="0" smtClean="0">
                <a:solidFill>
                  <a:schemeClr val="tx1"/>
                </a:solidFill>
                <a:latin typeface="Arial" panose="020B0604020202020204" pitchFamily="34" charset="0"/>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baseline="0" dirty="0" smtClean="0">
                <a:solidFill>
                  <a:schemeClr val="tx1"/>
                </a:solidFill>
                <a:latin typeface="Arial" panose="020B0604020202020204" pitchFamily="34" charset="0"/>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6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a:solidFill>
                  <a:schemeClr val="tx1"/>
                </a:solidFill>
                <a:latin typeface="+mn-lt"/>
                <a:ea typeface="+mn-ea"/>
                <a:cs typeface="+mn-cs"/>
              </a:defRPr>
            </a:lvl5pPr>
          </a:lstStyle>
          <a:p>
            <a:pPr lvl="0"/>
            <a:r>
              <a:rPr lang="en-US"/>
              <a:t>Main bullet. 22 pt. black. Regular. Sentence case.</a:t>
            </a:r>
          </a:p>
          <a:p>
            <a:pPr lvl="1"/>
            <a:r>
              <a:rPr lang="en-US"/>
              <a:t>Second level</a:t>
            </a:r>
          </a:p>
          <a:p>
            <a:pPr lvl="2"/>
            <a:r>
              <a:rPr lang="en-US"/>
              <a:t>Third level</a:t>
            </a:r>
          </a:p>
          <a:p>
            <a:pPr lvl="3"/>
            <a:r>
              <a:rPr lang="en-US"/>
              <a:t>Fourth level</a:t>
            </a:r>
          </a:p>
          <a:p>
            <a:pPr lvl="4"/>
            <a:r>
              <a:rPr lang="en-US"/>
              <a:t>Fifth level</a:t>
            </a:r>
          </a:p>
        </p:txBody>
      </p:sp>
      <p:sp>
        <p:nvSpPr>
          <p:cNvPr id="15"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6" name="Title 5"/>
          <p:cNvSpPr>
            <a:spLocks noGrp="1"/>
          </p:cNvSpPr>
          <p:nvPr>
            <p:ph type="title" hasCustomPrompt="1"/>
          </p:nvPr>
        </p:nvSpPr>
        <p:spPr>
          <a:xfrm>
            <a:off x="694944" y="514473"/>
            <a:ext cx="10811256" cy="676653"/>
          </a:xfrm>
          <a:prstGeom prst="rect">
            <a:avLst/>
          </a:prstGeom>
        </p:spPr>
        <p:txBody>
          <a:bodyPr/>
          <a:lstStyle>
            <a:lvl1pPr>
              <a:lnSpc>
                <a:spcPct val="80000"/>
              </a:lnSpc>
              <a:defRPr b="0"/>
            </a:lvl1pPr>
          </a:lstStyle>
          <a:p>
            <a:r>
              <a:rPr lang="en-US"/>
              <a:t>TITLE. 32 PT. BLACK. REGULAR. UPPERCASE. TWO LINES MAX.</a:t>
            </a:r>
          </a:p>
        </p:txBody>
      </p:sp>
      <p:sp>
        <p:nvSpPr>
          <p:cNvPr id="8"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B9F5C71E-79B8-7049-9636-B2B029152168}"/>
              </a:ext>
            </a:extLst>
          </p:cNvPr>
          <p:cNvSpPr>
            <a:spLocks noGrp="1"/>
          </p:cNvSpPr>
          <p:nvPr>
            <p:ph type="ftr" sz="quarter" idx="16"/>
          </p:nvPr>
        </p:nvSpPr>
        <p:spPr/>
        <p:txBody>
          <a:body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1032678050"/>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llins Content: 1 column/photo">
    <p:bg>
      <p:bgRef idx="1001">
        <a:schemeClr val="bg1"/>
      </p:bgRef>
    </p:bg>
    <p:spTree>
      <p:nvGrpSpPr>
        <p:cNvPr id="1" name=""/>
        <p:cNvGrpSpPr/>
        <p:nvPr/>
      </p:nvGrpSpPr>
      <p:grpSpPr>
        <a:xfrm>
          <a:off x="0" y="0"/>
          <a:ext cx="0" cy="0"/>
          <a:chOff x="0" y="0"/>
          <a:chExt cx="0" cy="0"/>
        </a:xfrm>
      </p:grpSpPr>
      <p:sp>
        <p:nvSpPr>
          <p:cNvPr id="31" name="Body 1"/>
          <p:cNvSpPr>
            <a:spLocks noGrp="1"/>
          </p:cNvSpPr>
          <p:nvPr>
            <p:ph type="body" sz="quarter" idx="13" hasCustomPrompt="1"/>
          </p:nvPr>
        </p:nvSpPr>
        <p:spPr>
          <a:xfrm>
            <a:off x="696433" y="2251609"/>
            <a:ext cx="3418367" cy="3539591"/>
          </a:xfrm>
          <a:noFill/>
        </p:spPr>
        <p:txBody>
          <a:bodyPr/>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6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a:solidFill>
                  <a:schemeClr val="tx1"/>
                </a:solidFill>
                <a:latin typeface="+mn-lt"/>
                <a:ea typeface="+mn-ea"/>
                <a:cs typeface="+mn-cs"/>
              </a:defRPr>
            </a:lvl5pPr>
          </a:lstStyle>
          <a:p>
            <a:pPr lvl="0"/>
            <a:r>
              <a:rPr lang="en-US"/>
              <a:t>Main bullet. 18 pt. black. Regular. Sentence case.</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p:cNvSpPr>
            <a:spLocks noGrp="1"/>
          </p:cNvSpPr>
          <p:nvPr>
            <p:ph type="pic" sz="quarter" idx="17" hasCustomPrompt="1"/>
          </p:nvPr>
        </p:nvSpPr>
        <p:spPr>
          <a:xfrm>
            <a:off x="4381500" y="1572733"/>
            <a:ext cx="7124700" cy="4218468"/>
          </a:xfrm>
          <a:solidFill>
            <a:schemeClr val="bg2"/>
          </a:solidFill>
        </p:spPr>
        <p:txBody>
          <a:bodyPr tIns="1188720"/>
          <a:lstStyle>
            <a:lvl1pPr marL="0" indent="0" algn="ctr">
              <a:buNone/>
              <a:defRPr/>
            </a:lvl1pPr>
          </a:lstStyle>
          <a:p>
            <a:r>
              <a:rPr lang="en-US"/>
              <a:t>Click to insert photo</a:t>
            </a:r>
          </a:p>
        </p:txBody>
      </p:sp>
      <p:sp>
        <p:nvSpPr>
          <p:cNvPr id="17"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9" name="Text Placeholder 2"/>
          <p:cNvSpPr>
            <a:spLocks noGrp="1"/>
          </p:cNvSpPr>
          <p:nvPr>
            <p:ph type="body" sz="quarter" idx="21" hasCustomPrompt="1"/>
          </p:nvPr>
        </p:nvSpPr>
        <p:spPr>
          <a:xfrm>
            <a:off x="695325" y="1572733"/>
            <a:ext cx="3419475" cy="590931"/>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rgbClr val="CE1126"/>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0" name="Title 5"/>
          <p:cNvSpPr>
            <a:spLocks noGrp="1"/>
          </p:cNvSpPr>
          <p:nvPr>
            <p:ph type="title" hasCustomPrompt="1"/>
          </p:nvPr>
        </p:nvSpPr>
        <p:spPr>
          <a:xfrm>
            <a:off x="694944" y="514473"/>
            <a:ext cx="10811256" cy="676653"/>
          </a:xfrm>
          <a:prstGeom prst="rect">
            <a:avLst/>
          </a:prstGeom>
        </p:spPr>
        <p:txBody>
          <a:bodyPr/>
          <a:lstStyle>
            <a:lvl1pPr>
              <a:lnSpc>
                <a:spcPct val="80000"/>
              </a:lnSpc>
              <a:defRPr b="0" spc="300"/>
            </a:lvl1pPr>
          </a:lstStyle>
          <a:p>
            <a:r>
              <a:rPr lang="en-US"/>
              <a:t>TITLE. 32 PT. BLACK. REGULAR. UPPERCASE. TWO LINES MAX.</a:t>
            </a:r>
          </a:p>
        </p:txBody>
      </p:sp>
      <p:sp>
        <p:nvSpPr>
          <p:cNvPr id="11"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4C942711-FCAA-5440-A0F7-91BD93D6422F}"/>
              </a:ext>
            </a:extLst>
          </p:cNvPr>
          <p:cNvSpPr>
            <a:spLocks noGrp="1"/>
          </p:cNvSpPr>
          <p:nvPr>
            <p:ph type="ftr" sz="quarter" idx="22"/>
          </p:nvPr>
        </p:nvSpPr>
        <p:spPr/>
        <p:txBody>
          <a:body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307981233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4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lins Content: 2 column">
    <p:spTree>
      <p:nvGrpSpPr>
        <p:cNvPr id="1" name=""/>
        <p:cNvGrpSpPr/>
        <p:nvPr/>
      </p:nvGrpSpPr>
      <p:grpSpPr>
        <a:xfrm>
          <a:off x="0" y="0"/>
          <a:ext cx="0" cy="0"/>
          <a:chOff x="0" y="0"/>
          <a:chExt cx="0" cy="0"/>
        </a:xfrm>
      </p:grpSpPr>
      <p:sp>
        <p:nvSpPr>
          <p:cNvPr id="13" name="Body 2"/>
          <p:cNvSpPr>
            <a:spLocks noGrp="1"/>
          </p:cNvSpPr>
          <p:nvPr>
            <p:ph type="body" sz="quarter" idx="17" hasCustomPrompt="1"/>
          </p:nvPr>
        </p:nvSpPr>
        <p:spPr>
          <a:xfrm>
            <a:off x="6258629" y="2068033"/>
            <a:ext cx="5247571" cy="3723167"/>
          </a:xfrm>
          <a:noFill/>
        </p:spPr>
        <p:txBody>
          <a:bodyPr rIns="182880"/>
          <a:lstStyle>
            <a:lvl1pPr marL="219456"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6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31" name="Body 1"/>
          <p:cNvSpPr>
            <a:spLocks noGrp="1"/>
          </p:cNvSpPr>
          <p:nvPr>
            <p:ph type="body" sz="quarter" idx="13" hasCustomPrompt="1"/>
          </p:nvPr>
        </p:nvSpPr>
        <p:spPr>
          <a:xfrm>
            <a:off x="696433" y="2068032"/>
            <a:ext cx="5247167" cy="3723167"/>
          </a:xfrm>
          <a:noFill/>
        </p:spPr>
        <p:txBody>
          <a:bodyPr rIns="182880"/>
          <a:lstStyle>
            <a:lvl1pPr marL="219456" indent="-219456" algn="l" defTabSz="914400" rtl="0" eaLnBrk="1" latinLnBrk="0" hangingPunct="1">
              <a:lnSpc>
                <a:spcPct val="100000"/>
              </a:lnSpc>
              <a:spcBef>
                <a:spcPts val="0"/>
              </a:spcBef>
              <a:spcAft>
                <a:spcPts val="600"/>
              </a:spcAft>
              <a:buFont typeface="Arial" panose="020B0604020202020204" pitchFamily="34" charset="0"/>
              <a:defRPr lang="en-US" sz="1800" kern="1200" baseline="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6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18"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12" name="Text Placeholder 2"/>
          <p:cNvSpPr>
            <a:spLocks noGrp="1"/>
          </p:cNvSpPr>
          <p:nvPr>
            <p:ph type="body" sz="quarter" idx="21" hasCustomPrompt="1"/>
          </p:nvPr>
        </p:nvSpPr>
        <p:spPr>
          <a:xfrm>
            <a:off x="695325" y="1572733"/>
            <a:ext cx="5248274"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4" name="Text Placeholder 2"/>
          <p:cNvSpPr>
            <a:spLocks noGrp="1"/>
          </p:cNvSpPr>
          <p:nvPr>
            <p:ph type="body" sz="quarter" idx="22" hasCustomPrompt="1"/>
          </p:nvPr>
        </p:nvSpPr>
        <p:spPr>
          <a:xfrm>
            <a:off x="6248400" y="1572733"/>
            <a:ext cx="5248274"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5" name="Title 5"/>
          <p:cNvSpPr>
            <a:spLocks noGrp="1"/>
          </p:cNvSpPr>
          <p:nvPr>
            <p:ph type="title" hasCustomPrompt="1"/>
          </p:nvPr>
        </p:nvSpPr>
        <p:spPr>
          <a:xfrm>
            <a:off x="694944" y="514473"/>
            <a:ext cx="10811256" cy="676653"/>
          </a:xfrm>
          <a:prstGeom prst="rect">
            <a:avLst/>
          </a:prstGeom>
        </p:spPr>
        <p:txBody>
          <a:bodyPr/>
          <a:lstStyle>
            <a:lvl1pPr>
              <a:lnSpc>
                <a:spcPct val="80000"/>
              </a:lnSpc>
              <a:defRPr/>
            </a:lvl1pPr>
          </a:lstStyle>
          <a:p>
            <a:r>
              <a:rPr lang="en-US"/>
              <a:t>TITLE. 32 PT. BLACK. REGULAR. UPPERCASE. TWO LINES MAX.</a:t>
            </a:r>
          </a:p>
        </p:txBody>
      </p:sp>
      <p:sp>
        <p:nvSpPr>
          <p:cNvPr id="9"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B067E748-8390-134E-92FF-EBB3100B8DC0}"/>
              </a:ext>
            </a:extLst>
          </p:cNvPr>
          <p:cNvSpPr>
            <a:spLocks noGrp="1"/>
          </p:cNvSpPr>
          <p:nvPr>
            <p:ph type="ftr" sz="quarter" idx="23"/>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330167053"/>
      </p:ext>
    </p:extLst>
  </p:cSld>
  <p:clrMapOvr>
    <a:masterClrMapping/>
  </p:clrMapOvr>
  <p:extLst>
    <p:ext uri="{DCECCB84-F9BA-43D5-87BE-67443E8EF086}">
      <p15:sldGuideLst xmlns:p15="http://schemas.microsoft.com/office/powerpoint/2012/main">
        <p15:guide id="1" orient="horz" pos="1296" userDrawn="1">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llins Content: 1 column/subhead">
    <p:spTree>
      <p:nvGrpSpPr>
        <p:cNvPr id="1" name=""/>
        <p:cNvGrpSpPr/>
        <p:nvPr/>
      </p:nvGrpSpPr>
      <p:grpSpPr>
        <a:xfrm>
          <a:off x="0" y="0"/>
          <a:ext cx="0" cy="0"/>
          <a:chOff x="0" y="0"/>
          <a:chExt cx="0" cy="0"/>
        </a:xfrm>
      </p:grpSpPr>
      <p:sp>
        <p:nvSpPr>
          <p:cNvPr id="31" name="Body"/>
          <p:cNvSpPr>
            <a:spLocks noGrp="1"/>
          </p:cNvSpPr>
          <p:nvPr>
            <p:ph type="body" sz="quarter" idx="13" hasCustomPrompt="1"/>
          </p:nvPr>
        </p:nvSpPr>
        <p:spPr>
          <a:xfrm>
            <a:off x="685799" y="2008402"/>
            <a:ext cx="10829543" cy="3782798"/>
          </a:xfrm>
          <a:noFill/>
        </p:spPr>
        <p:txBody>
          <a:bodyPr/>
          <a:lstStyle>
            <a:lvl1pPr marL="219456" indent="-219456" algn="l" defTabSz="914400" rtl="0" eaLnBrk="1" latinLnBrk="0" hangingPunct="1">
              <a:lnSpc>
                <a:spcPct val="100000"/>
              </a:lnSpc>
              <a:spcBef>
                <a:spcPts val="0"/>
              </a:spcBef>
              <a:spcAft>
                <a:spcPts val="600"/>
              </a:spcAft>
              <a:buClr>
                <a:srgbClr val="CE1126"/>
              </a:buClr>
              <a:buSzPct val="75000"/>
              <a:buFont typeface="Arial" panose="020B0604020202020204" pitchFamily="34" charset="0"/>
              <a:buChar char="•"/>
              <a:defRPr lang="en-US" sz="2200" kern="1200" baseline="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2000" kern="1200" baseline="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baseline="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600" kern="1200" baseline="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600" kern="1200" baseline="0" dirty="0">
                <a:solidFill>
                  <a:schemeClr val="tx1"/>
                </a:solidFill>
                <a:latin typeface="+mn-lt"/>
                <a:ea typeface="+mn-ea"/>
                <a:cs typeface="+mn-cs"/>
              </a:defRPr>
            </a:lvl5pPr>
          </a:lstStyle>
          <a:p>
            <a:pPr lvl="0"/>
            <a:r>
              <a:rPr lang="en-US"/>
              <a:t>Main bullet. 22 pt. Black. Sentence case.</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sz="quarter" idx="17" hasCustomPrompt="1"/>
          </p:nvPr>
        </p:nvSpPr>
        <p:spPr>
          <a:xfrm>
            <a:off x="685800" y="1572733"/>
            <a:ext cx="10820400"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rgbClr val="CE1126"/>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5"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6" name="Title 5"/>
          <p:cNvSpPr>
            <a:spLocks noGrp="1"/>
          </p:cNvSpPr>
          <p:nvPr>
            <p:ph type="title" hasCustomPrompt="1"/>
          </p:nvPr>
        </p:nvSpPr>
        <p:spPr>
          <a:xfrm>
            <a:off x="694944" y="514473"/>
            <a:ext cx="10811256" cy="676653"/>
          </a:xfrm>
          <a:prstGeom prst="rect">
            <a:avLst/>
          </a:prstGeom>
        </p:spPr>
        <p:txBody>
          <a:bodyPr anchor="t" anchorCtr="0"/>
          <a:lstStyle>
            <a:lvl1pPr>
              <a:lnSpc>
                <a:spcPct val="80000"/>
              </a:lnSpc>
              <a:defRPr/>
            </a:lvl1pPr>
          </a:lstStyle>
          <a:p>
            <a:r>
              <a:rPr lang="en-US"/>
              <a:t>TITLE. 32 PT. BLACK. REGULAR. UPPERCASE. TWO LINES MAX.</a:t>
            </a:r>
          </a:p>
        </p:txBody>
      </p:sp>
      <p:sp>
        <p:nvSpPr>
          <p:cNvPr id="8"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D22EA5FD-0856-F940-B6E7-53CE512EAC55}"/>
              </a:ext>
            </a:extLst>
          </p:cNvPr>
          <p:cNvSpPr>
            <a:spLocks noGrp="1"/>
          </p:cNvSpPr>
          <p:nvPr>
            <p:ph type="ftr" sz="quarter" idx="18"/>
          </p:nvPr>
        </p:nvSpPr>
        <p:spPr/>
        <p:txBody>
          <a:body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385154146"/>
      </p:ext>
    </p:extLst>
  </p:cSld>
  <p:clrMapOvr>
    <a:masterClrMapping/>
  </p:clrMapOvr>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lins Content: 2 column">
    <p:spTree>
      <p:nvGrpSpPr>
        <p:cNvPr id="1" name=""/>
        <p:cNvGrpSpPr/>
        <p:nvPr/>
      </p:nvGrpSpPr>
      <p:grpSpPr>
        <a:xfrm>
          <a:off x="0" y="0"/>
          <a:ext cx="0" cy="0"/>
          <a:chOff x="0" y="0"/>
          <a:chExt cx="0" cy="0"/>
        </a:xfrm>
      </p:grpSpPr>
      <p:sp>
        <p:nvSpPr>
          <p:cNvPr id="13" name="Body 2"/>
          <p:cNvSpPr>
            <a:spLocks noGrp="1"/>
          </p:cNvSpPr>
          <p:nvPr>
            <p:ph type="body" sz="quarter" idx="17" hasCustomPrompt="1"/>
          </p:nvPr>
        </p:nvSpPr>
        <p:spPr>
          <a:xfrm>
            <a:off x="6258629" y="2068033"/>
            <a:ext cx="5247571" cy="3723167"/>
          </a:xfrm>
          <a:noFill/>
        </p:spPr>
        <p:txBody>
          <a:bodyPr rIns="182880"/>
          <a:lstStyle>
            <a:lvl1pPr marL="219456"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6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31" name="Body 1"/>
          <p:cNvSpPr>
            <a:spLocks noGrp="1"/>
          </p:cNvSpPr>
          <p:nvPr>
            <p:ph type="body" sz="quarter" idx="13" hasCustomPrompt="1"/>
          </p:nvPr>
        </p:nvSpPr>
        <p:spPr>
          <a:xfrm>
            <a:off x="696433" y="2068032"/>
            <a:ext cx="5247167" cy="3723167"/>
          </a:xfrm>
          <a:noFill/>
        </p:spPr>
        <p:txBody>
          <a:bodyPr rIns="182880"/>
          <a:lstStyle>
            <a:lvl1pPr marL="219456" indent="-219456" algn="l" defTabSz="914400" rtl="0" eaLnBrk="1" latinLnBrk="0" hangingPunct="1">
              <a:lnSpc>
                <a:spcPct val="100000"/>
              </a:lnSpc>
              <a:spcBef>
                <a:spcPts val="0"/>
              </a:spcBef>
              <a:spcAft>
                <a:spcPts val="600"/>
              </a:spcAft>
              <a:buFont typeface="Arial" panose="020B0604020202020204" pitchFamily="34" charset="0"/>
              <a:defRPr lang="en-US" sz="1800" kern="1200" baseline="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6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18"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12" name="Text Placeholder 2"/>
          <p:cNvSpPr>
            <a:spLocks noGrp="1"/>
          </p:cNvSpPr>
          <p:nvPr>
            <p:ph type="body" sz="quarter" idx="21" hasCustomPrompt="1"/>
          </p:nvPr>
        </p:nvSpPr>
        <p:spPr>
          <a:xfrm>
            <a:off x="695325" y="1572733"/>
            <a:ext cx="5248274"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4" name="Text Placeholder 2"/>
          <p:cNvSpPr>
            <a:spLocks noGrp="1"/>
          </p:cNvSpPr>
          <p:nvPr>
            <p:ph type="body" sz="quarter" idx="22" hasCustomPrompt="1"/>
          </p:nvPr>
        </p:nvSpPr>
        <p:spPr>
          <a:xfrm>
            <a:off x="6248400" y="1572733"/>
            <a:ext cx="5248274"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5" name="Title 5"/>
          <p:cNvSpPr>
            <a:spLocks noGrp="1"/>
          </p:cNvSpPr>
          <p:nvPr>
            <p:ph type="title" hasCustomPrompt="1"/>
          </p:nvPr>
        </p:nvSpPr>
        <p:spPr>
          <a:xfrm>
            <a:off x="694944" y="514473"/>
            <a:ext cx="10811256" cy="676653"/>
          </a:xfrm>
          <a:prstGeom prst="rect">
            <a:avLst/>
          </a:prstGeom>
        </p:spPr>
        <p:txBody>
          <a:bodyPr/>
          <a:lstStyle>
            <a:lvl1pPr>
              <a:lnSpc>
                <a:spcPct val="80000"/>
              </a:lnSpc>
              <a:defRPr/>
            </a:lvl1pPr>
          </a:lstStyle>
          <a:p>
            <a:r>
              <a:rPr lang="en-US"/>
              <a:t>TITLE. 32 PT. BLACK. REGULAR. UPPERCASE. TWO LINES MAX.</a:t>
            </a:r>
          </a:p>
        </p:txBody>
      </p:sp>
      <p:sp>
        <p:nvSpPr>
          <p:cNvPr id="9"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B067E748-8390-134E-92FF-EBB3100B8DC0}"/>
              </a:ext>
            </a:extLst>
          </p:cNvPr>
          <p:cNvSpPr>
            <a:spLocks noGrp="1"/>
          </p:cNvSpPr>
          <p:nvPr>
            <p:ph type="ftr" sz="quarter" idx="23"/>
          </p:nvPr>
        </p:nvSpPr>
        <p:spPr/>
        <p:txBody>
          <a:body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542413177"/>
      </p:ext>
    </p:extLst>
  </p:cSld>
  <p:clrMapOvr>
    <a:masterClrMapping/>
  </p:clrMapOvr>
  <p:extLst>
    <p:ext uri="{DCECCB84-F9BA-43D5-87BE-67443E8EF086}">
      <p15:sldGuideLst xmlns:p15="http://schemas.microsoft.com/office/powerpoint/2012/main">
        <p15:guide id="1" orient="horz" pos="1296">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lins Content: 3 column">
    <p:spTree>
      <p:nvGrpSpPr>
        <p:cNvPr id="1" name=""/>
        <p:cNvGrpSpPr/>
        <p:nvPr/>
      </p:nvGrpSpPr>
      <p:grpSpPr>
        <a:xfrm>
          <a:off x="0" y="0"/>
          <a:ext cx="0" cy="0"/>
          <a:chOff x="0" y="0"/>
          <a:chExt cx="0" cy="0"/>
        </a:xfrm>
      </p:grpSpPr>
      <p:sp>
        <p:nvSpPr>
          <p:cNvPr id="13" name="Body 3"/>
          <p:cNvSpPr>
            <a:spLocks noGrp="1"/>
          </p:cNvSpPr>
          <p:nvPr>
            <p:ph type="body" sz="quarter" idx="18" hasCustomPrompt="1"/>
          </p:nvPr>
        </p:nvSpPr>
        <p:spPr>
          <a:xfrm>
            <a:off x="8092684" y="2258533"/>
            <a:ext cx="3413515" cy="3532667"/>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12" name="Body 2"/>
          <p:cNvSpPr>
            <a:spLocks noGrp="1"/>
          </p:cNvSpPr>
          <p:nvPr>
            <p:ph type="body" sz="quarter" idx="17" hasCustomPrompt="1"/>
          </p:nvPr>
        </p:nvSpPr>
        <p:spPr>
          <a:xfrm>
            <a:off x="4396984" y="2258533"/>
            <a:ext cx="3413516" cy="3532667"/>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31" name="Body 1"/>
          <p:cNvSpPr>
            <a:spLocks noGrp="1"/>
          </p:cNvSpPr>
          <p:nvPr>
            <p:ph type="body" sz="quarter" idx="13" hasCustomPrompt="1"/>
          </p:nvPr>
        </p:nvSpPr>
        <p:spPr>
          <a:xfrm>
            <a:off x="696432" y="2258533"/>
            <a:ext cx="3418367" cy="3532667"/>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baseline="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21"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14" name="Text Placeholder 2"/>
          <p:cNvSpPr>
            <a:spLocks noGrp="1"/>
          </p:cNvSpPr>
          <p:nvPr>
            <p:ph type="body" sz="quarter" idx="21" hasCustomPrompt="1"/>
          </p:nvPr>
        </p:nvSpPr>
        <p:spPr>
          <a:xfrm>
            <a:off x="695325" y="1572733"/>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5" name="Text Placeholder 2"/>
          <p:cNvSpPr>
            <a:spLocks noGrp="1"/>
          </p:cNvSpPr>
          <p:nvPr>
            <p:ph type="body" sz="quarter" idx="23" hasCustomPrompt="1"/>
          </p:nvPr>
        </p:nvSpPr>
        <p:spPr>
          <a:xfrm>
            <a:off x="4364234" y="1572733"/>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6" name="Text Placeholder 2"/>
          <p:cNvSpPr>
            <a:spLocks noGrp="1"/>
          </p:cNvSpPr>
          <p:nvPr>
            <p:ph type="body" sz="quarter" idx="24" hasCustomPrompt="1"/>
          </p:nvPr>
        </p:nvSpPr>
        <p:spPr>
          <a:xfrm>
            <a:off x="8077200" y="1572733"/>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7" name="Title 5"/>
          <p:cNvSpPr>
            <a:spLocks noGrp="1"/>
          </p:cNvSpPr>
          <p:nvPr>
            <p:ph type="title" hasCustomPrompt="1"/>
          </p:nvPr>
        </p:nvSpPr>
        <p:spPr>
          <a:xfrm>
            <a:off x="694944" y="514473"/>
            <a:ext cx="10811256" cy="676653"/>
          </a:xfrm>
          <a:prstGeom prst="rect">
            <a:avLst/>
          </a:prstGeom>
        </p:spPr>
        <p:txBody>
          <a:bodyPr/>
          <a:lstStyle>
            <a:lvl1pPr>
              <a:lnSpc>
                <a:spcPct val="80000"/>
              </a:lnSpc>
              <a:defRPr/>
            </a:lvl1pPr>
          </a:lstStyle>
          <a:p>
            <a:r>
              <a:rPr lang="en-US"/>
              <a:t>TITLE. 32 PT. BLACK. REGULAR. UPPERCASE. TWO LINES MAX.</a:t>
            </a:r>
          </a:p>
        </p:txBody>
      </p:sp>
      <p:sp>
        <p:nvSpPr>
          <p:cNvPr id="11"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748F07AF-3C4E-654E-8834-8CBBBBBAD28B}"/>
              </a:ext>
            </a:extLst>
          </p:cNvPr>
          <p:cNvSpPr>
            <a:spLocks noGrp="1"/>
          </p:cNvSpPr>
          <p:nvPr>
            <p:ph type="ftr" sz="quarter" idx="25"/>
          </p:nvPr>
        </p:nvSpPr>
        <p:spPr/>
        <p:txBody>
          <a:body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1396746966"/>
      </p:ext>
    </p:extLst>
  </p:cSld>
  <p:clrMapOvr>
    <a:masterClrMapping/>
  </p:clrMapOvr>
  <p:extLst>
    <p:ext uri="{DCECCB84-F9BA-43D5-87BE-67443E8EF086}">
      <p15:sldGuideLst xmlns:p15="http://schemas.microsoft.com/office/powerpoint/2012/main">
        <p15:guide id="1" orient="horz" pos="1416">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llins Content: 3 columns/photos">
    <p:spTree>
      <p:nvGrpSpPr>
        <p:cNvPr id="1" name=""/>
        <p:cNvGrpSpPr/>
        <p:nvPr/>
      </p:nvGrpSpPr>
      <p:grpSpPr>
        <a:xfrm>
          <a:off x="0" y="0"/>
          <a:ext cx="0" cy="0"/>
          <a:chOff x="0" y="0"/>
          <a:chExt cx="0" cy="0"/>
        </a:xfrm>
      </p:grpSpPr>
      <p:sp>
        <p:nvSpPr>
          <p:cNvPr id="3" name="Picture Placeholder 2"/>
          <p:cNvSpPr>
            <a:spLocks noGrp="1"/>
          </p:cNvSpPr>
          <p:nvPr>
            <p:ph type="pic" sz="quarter" idx="22" hasCustomPrompt="1"/>
          </p:nvPr>
        </p:nvSpPr>
        <p:spPr>
          <a:xfrm>
            <a:off x="685800" y="1312494"/>
            <a:ext cx="3429000" cy="1829708"/>
          </a:xfrm>
          <a:solidFill>
            <a:schemeClr val="bg2"/>
          </a:solidFill>
        </p:spPr>
        <p:txBody>
          <a:bodyPr tIns="365760"/>
          <a:lstStyle>
            <a:lvl1pPr marL="0" indent="0" algn="ctr">
              <a:buNone/>
              <a:defRPr sz="1800"/>
            </a:lvl1pPr>
          </a:lstStyle>
          <a:p>
            <a:r>
              <a:rPr lang="en-US"/>
              <a:t>Click to insert photo</a:t>
            </a:r>
          </a:p>
        </p:txBody>
      </p:sp>
      <p:sp>
        <p:nvSpPr>
          <p:cNvPr id="20" name="Picture Placeholder 2"/>
          <p:cNvSpPr>
            <a:spLocks noGrp="1"/>
          </p:cNvSpPr>
          <p:nvPr>
            <p:ph type="pic" sz="quarter" idx="23" hasCustomPrompt="1"/>
          </p:nvPr>
        </p:nvSpPr>
        <p:spPr>
          <a:xfrm>
            <a:off x="4381500" y="1312493"/>
            <a:ext cx="3429000" cy="1829709"/>
          </a:xfrm>
          <a:solidFill>
            <a:schemeClr val="bg2"/>
          </a:solidFill>
        </p:spPr>
        <p:txBody>
          <a:bodyPr tIns="365760"/>
          <a:lstStyle>
            <a:lvl1pPr marL="0" indent="0" algn="ctr">
              <a:buNone/>
              <a:defRPr sz="1800" baseline="0"/>
            </a:lvl1pPr>
          </a:lstStyle>
          <a:p>
            <a:r>
              <a:rPr lang="en-US"/>
              <a:t>Click to insert photo</a:t>
            </a:r>
          </a:p>
        </p:txBody>
      </p:sp>
      <p:sp>
        <p:nvSpPr>
          <p:cNvPr id="21" name="Picture Placeholder 2"/>
          <p:cNvSpPr>
            <a:spLocks noGrp="1"/>
          </p:cNvSpPr>
          <p:nvPr>
            <p:ph type="pic" sz="quarter" idx="24" hasCustomPrompt="1"/>
          </p:nvPr>
        </p:nvSpPr>
        <p:spPr>
          <a:xfrm>
            <a:off x="8077200" y="1312494"/>
            <a:ext cx="3429000" cy="1829708"/>
          </a:xfrm>
          <a:solidFill>
            <a:schemeClr val="bg2"/>
          </a:solidFill>
        </p:spPr>
        <p:txBody>
          <a:bodyPr tIns="365760"/>
          <a:lstStyle>
            <a:lvl1pPr marL="0" indent="0" algn="ctr">
              <a:buNone/>
              <a:defRPr sz="1800" baseline="0"/>
            </a:lvl1pPr>
          </a:lstStyle>
          <a:p>
            <a:r>
              <a:rPr lang="en-US"/>
              <a:t>Click to insert photo</a:t>
            </a:r>
          </a:p>
        </p:txBody>
      </p:sp>
      <p:sp>
        <p:nvSpPr>
          <p:cNvPr id="18"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39" name="Title 5"/>
          <p:cNvSpPr>
            <a:spLocks noGrp="1"/>
          </p:cNvSpPr>
          <p:nvPr>
            <p:ph type="title" hasCustomPrompt="1"/>
          </p:nvPr>
        </p:nvSpPr>
        <p:spPr>
          <a:xfrm>
            <a:off x="694944" y="514473"/>
            <a:ext cx="10811256" cy="676653"/>
          </a:xfrm>
          <a:prstGeom prst="rect">
            <a:avLst/>
          </a:prstGeom>
        </p:spPr>
        <p:txBody>
          <a:bodyPr/>
          <a:lstStyle>
            <a:lvl1pPr>
              <a:lnSpc>
                <a:spcPct val="80000"/>
              </a:lnSpc>
              <a:defRPr/>
            </a:lvl1pPr>
          </a:lstStyle>
          <a:p>
            <a:r>
              <a:rPr lang="en-US"/>
              <a:t>TITLE. 32 PT. BLACK. REGULAR. UPPERCASE. TWO LINES MAX.</a:t>
            </a:r>
          </a:p>
        </p:txBody>
      </p:sp>
      <p:sp>
        <p:nvSpPr>
          <p:cNvPr id="43" name="Body 3"/>
          <p:cNvSpPr>
            <a:spLocks noGrp="1"/>
          </p:cNvSpPr>
          <p:nvPr>
            <p:ph type="body" sz="quarter" idx="18" hasCustomPrompt="1"/>
          </p:nvPr>
        </p:nvSpPr>
        <p:spPr>
          <a:xfrm>
            <a:off x="8077200" y="3897989"/>
            <a:ext cx="3429000" cy="1829708"/>
          </a:xfrm>
          <a:noFill/>
        </p:spPr>
        <p:txBody>
          <a:bodyPr rIns="182880"/>
          <a:lstStyle>
            <a:lvl1pPr marL="219451" marR="0" indent="-219451" algn="l" defTabSz="914400" rtl="0" eaLnBrk="1" fontAlgn="auto" latinLnBrk="0" hangingPunct="1">
              <a:lnSpc>
                <a:spcPct val="100000"/>
              </a:lnSpc>
              <a:spcBef>
                <a:spcPct val="0"/>
              </a:spcBef>
              <a:spcAft>
                <a:spcPts val="600"/>
              </a:spcAft>
              <a:buClr>
                <a:srgbClr val="CE1126"/>
              </a:buClr>
              <a:buSzPct val="75000"/>
              <a:buFont typeface="Arial" panose="020B0604020202020204" pitchFamily="34" charset="0"/>
              <a:buChar char="•"/>
              <a:tabLst/>
              <a:defRPr lang="en-US" sz="1800" kern="120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marL="841248"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4pPr>
            <a:lvl5pPr marL="1060704"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44" name="Body 2"/>
          <p:cNvSpPr>
            <a:spLocks noGrp="1"/>
          </p:cNvSpPr>
          <p:nvPr>
            <p:ph type="body" sz="quarter" idx="17" hasCustomPrompt="1"/>
          </p:nvPr>
        </p:nvSpPr>
        <p:spPr>
          <a:xfrm>
            <a:off x="4381500" y="3897989"/>
            <a:ext cx="3429000" cy="1829709"/>
          </a:xfrm>
          <a:noFill/>
        </p:spPr>
        <p:txBody>
          <a:bodyPr rIns="182880"/>
          <a:lstStyle>
            <a:lvl1pPr marL="219451" marR="0" indent="-219451" algn="l" defTabSz="914400" rtl="0" eaLnBrk="1" fontAlgn="auto" latinLnBrk="0" hangingPunct="1">
              <a:lnSpc>
                <a:spcPct val="100000"/>
              </a:lnSpc>
              <a:spcBef>
                <a:spcPct val="0"/>
              </a:spcBef>
              <a:spcAft>
                <a:spcPts val="600"/>
              </a:spcAft>
              <a:buClr>
                <a:srgbClr val="CE1126"/>
              </a:buClr>
              <a:buSzPct val="75000"/>
              <a:buFont typeface="Arial" panose="020B0604020202020204" pitchFamily="34" charset="0"/>
              <a:buChar char="•"/>
              <a:tabLst/>
              <a:defRPr lang="en-US" sz="1800" kern="120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marL="841248"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4pPr>
            <a:lvl5pPr marL="1060704"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45" name="Body 1"/>
          <p:cNvSpPr>
            <a:spLocks noGrp="1"/>
          </p:cNvSpPr>
          <p:nvPr>
            <p:ph type="body" sz="quarter" idx="13" hasCustomPrompt="1"/>
          </p:nvPr>
        </p:nvSpPr>
        <p:spPr>
          <a:xfrm>
            <a:off x="696433" y="3897990"/>
            <a:ext cx="3418367" cy="1830552"/>
          </a:xfrm>
          <a:noFill/>
        </p:spPr>
        <p:txBody>
          <a:bodyPr rIns="182880"/>
          <a:lstStyle>
            <a:lvl1pPr marL="219451" marR="0" indent="-219451" algn="l" defTabSz="914400" rtl="0" eaLnBrk="1" fontAlgn="auto" latinLnBrk="0" hangingPunct="1">
              <a:lnSpc>
                <a:spcPct val="100000"/>
              </a:lnSpc>
              <a:spcBef>
                <a:spcPct val="0"/>
              </a:spcBef>
              <a:spcAft>
                <a:spcPts val="600"/>
              </a:spcAft>
              <a:buClr>
                <a:srgbClr val="CE1126"/>
              </a:buClr>
              <a:buSzPct val="75000"/>
              <a:buFont typeface="Arial" panose="020B0604020202020204" pitchFamily="34" charset="0"/>
              <a:buChar char="•"/>
              <a:tabLst/>
              <a:defRPr lang="en-US" sz="1800" kern="1200" baseline="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marL="841248"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marL="1060704"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49" name="Text Placeholder 2"/>
          <p:cNvSpPr>
            <a:spLocks noGrp="1"/>
          </p:cNvSpPr>
          <p:nvPr>
            <p:ph type="body" sz="quarter" idx="21" hasCustomPrompt="1"/>
          </p:nvPr>
        </p:nvSpPr>
        <p:spPr>
          <a:xfrm>
            <a:off x="695325" y="3293426"/>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50" name="Text Placeholder 2"/>
          <p:cNvSpPr>
            <a:spLocks noGrp="1"/>
          </p:cNvSpPr>
          <p:nvPr>
            <p:ph type="body" sz="quarter" idx="26" hasCustomPrompt="1"/>
          </p:nvPr>
        </p:nvSpPr>
        <p:spPr>
          <a:xfrm>
            <a:off x="4364234" y="3293426"/>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51" name="Text Placeholder 2"/>
          <p:cNvSpPr>
            <a:spLocks noGrp="1"/>
          </p:cNvSpPr>
          <p:nvPr>
            <p:ph type="body" sz="quarter" idx="27" hasCustomPrompt="1"/>
          </p:nvPr>
        </p:nvSpPr>
        <p:spPr>
          <a:xfrm>
            <a:off x="8077200" y="3293426"/>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22" name="Takeaway bar"/>
          <p:cNvSpPr>
            <a:spLocks noGrp="1"/>
          </p:cNvSpPr>
          <p:nvPr>
            <p:ph type="body" sz="quarter" idx="15" hasCustomPrompt="1"/>
          </p:nvPr>
        </p:nvSpPr>
        <p:spPr>
          <a:xfrm>
            <a:off x="694944" y="5912568"/>
            <a:ext cx="10820399" cy="273280"/>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D889C823-91CD-C148-B513-B2CBE7165AE0}"/>
              </a:ext>
            </a:extLst>
          </p:cNvPr>
          <p:cNvSpPr>
            <a:spLocks noGrp="1"/>
          </p:cNvSpPr>
          <p:nvPr>
            <p:ph type="ftr" sz="quarter" idx="28"/>
          </p:nvPr>
        </p:nvSpPr>
        <p:spPr/>
        <p:txBody>
          <a:body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3552139070"/>
      </p:ext>
    </p:extLst>
  </p:cSld>
  <p:clrMapOvr>
    <a:masterClrMapping/>
  </p:clrMapOvr>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llins Content: Text Quad">
    <p:spTree>
      <p:nvGrpSpPr>
        <p:cNvPr id="1" name=""/>
        <p:cNvGrpSpPr/>
        <p:nvPr/>
      </p:nvGrpSpPr>
      <p:grpSpPr>
        <a:xfrm>
          <a:off x="0" y="0"/>
          <a:ext cx="0" cy="0"/>
          <a:chOff x="0" y="0"/>
          <a:chExt cx="0" cy="0"/>
        </a:xfrm>
      </p:grpSpPr>
      <p:sp>
        <p:nvSpPr>
          <p:cNvPr id="14" name="Body 4"/>
          <p:cNvSpPr>
            <a:spLocks noGrp="1"/>
          </p:cNvSpPr>
          <p:nvPr>
            <p:ph type="body" sz="quarter" idx="19" hasCustomPrompt="1"/>
          </p:nvPr>
        </p:nvSpPr>
        <p:spPr>
          <a:xfrm>
            <a:off x="6260431" y="4060048"/>
            <a:ext cx="5257801" cy="1426354"/>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p:txBody>
      </p:sp>
      <p:sp>
        <p:nvSpPr>
          <p:cNvPr id="12" name="Body 3"/>
          <p:cNvSpPr>
            <a:spLocks noGrp="1"/>
          </p:cNvSpPr>
          <p:nvPr>
            <p:ph type="body" sz="quarter" idx="17" hasCustomPrompt="1"/>
          </p:nvPr>
        </p:nvSpPr>
        <p:spPr>
          <a:xfrm>
            <a:off x="6260431" y="1922165"/>
            <a:ext cx="5257800" cy="1426464"/>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p:txBody>
      </p:sp>
      <p:sp>
        <p:nvSpPr>
          <p:cNvPr id="13" name="Body 2"/>
          <p:cNvSpPr>
            <a:spLocks noGrp="1"/>
          </p:cNvSpPr>
          <p:nvPr>
            <p:ph type="body" sz="quarter" idx="18" hasCustomPrompt="1"/>
          </p:nvPr>
        </p:nvSpPr>
        <p:spPr>
          <a:xfrm>
            <a:off x="697832" y="4060048"/>
            <a:ext cx="5241850" cy="1426354"/>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p:txBody>
      </p:sp>
      <p:sp>
        <p:nvSpPr>
          <p:cNvPr id="31" name="Body 1"/>
          <p:cNvSpPr>
            <a:spLocks noGrp="1"/>
          </p:cNvSpPr>
          <p:nvPr>
            <p:ph type="body" sz="quarter" idx="13" hasCustomPrompt="1"/>
          </p:nvPr>
        </p:nvSpPr>
        <p:spPr>
          <a:xfrm>
            <a:off x="698345" y="1922165"/>
            <a:ext cx="5240823" cy="1426464"/>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baseline="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p:txBody>
      </p:sp>
      <p:sp>
        <p:nvSpPr>
          <p:cNvPr id="23"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15" name="Text Placeholder 2"/>
          <p:cNvSpPr>
            <a:spLocks noGrp="1"/>
          </p:cNvSpPr>
          <p:nvPr>
            <p:ph type="body" sz="quarter" idx="21" hasCustomPrompt="1"/>
          </p:nvPr>
        </p:nvSpPr>
        <p:spPr>
          <a:xfrm>
            <a:off x="6271500" y="1580534"/>
            <a:ext cx="5243843"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6" name="Text Placeholder 2"/>
          <p:cNvSpPr>
            <a:spLocks noGrp="1"/>
          </p:cNvSpPr>
          <p:nvPr>
            <p:ph type="body" sz="quarter" idx="25" hasCustomPrompt="1"/>
          </p:nvPr>
        </p:nvSpPr>
        <p:spPr>
          <a:xfrm>
            <a:off x="699757" y="1580534"/>
            <a:ext cx="5243843"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7" name="Text Placeholder 2"/>
          <p:cNvSpPr>
            <a:spLocks noGrp="1"/>
          </p:cNvSpPr>
          <p:nvPr>
            <p:ph type="body" sz="quarter" idx="26" hasCustomPrompt="1"/>
          </p:nvPr>
        </p:nvSpPr>
        <p:spPr>
          <a:xfrm>
            <a:off x="6271500" y="3714404"/>
            <a:ext cx="5243843"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8" name="Text Placeholder 2"/>
          <p:cNvSpPr>
            <a:spLocks noGrp="1"/>
          </p:cNvSpPr>
          <p:nvPr>
            <p:ph type="body" sz="quarter" idx="27" hasCustomPrompt="1"/>
          </p:nvPr>
        </p:nvSpPr>
        <p:spPr>
          <a:xfrm>
            <a:off x="699757" y="3714404"/>
            <a:ext cx="5243843"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9" name="Title 5"/>
          <p:cNvSpPr>
            <a:spLocks noGrp="1"/>
          </p:cNvSpPr>
          <p:nvPr>
            <p:ph type="title" hasCustomPrompt="1"/>
          </p:nvPr>
        </p:nvSpPr>
        <p:spPr>
          <a:xfrm>
            <a:off x="694944" y="514473"/>
            <a:ext cx="10811256" cy="676653"/>
          </a:xfrm>
          <a:prstGeom prst="rect">
            <a:avLst/>
          </a:prstGeom>
        </p:spPr>
        <p:txBody>
          <a:bodyPr/>
          <a:lstStyle>
            <a:lvl1pPr>
              <a:lnSpc>
                <a:spcPct val="80000"/>
              </a:lnSpc>
              <a:defRPr/>
            </a:lvl1pPr>
          </a:lstStyle>
          <a:p>
            <a:r>
              <a:rPr lang="en-US"/>
              <a:t>TITLE. 32 PT. BLACK. REGULAR. UPPERCASE. TWO LINES MAX.</a:t>
            </a:r>
          </a:p>
        </p:txBody>
      </p:sp>
      <p:sp>
        <p:nvSpPr>
          <p:cNvPr id="21" name="Takeaway bar"/>
          <p:cNvSpPr>
            <a:spLocks noGrp="1"/>
          </p:cNvSpPr>
          <p:nvPr>
            <p:ph type="body" sz="quarter" idx="15" hasCustomPrompt="1"/>
          </p:nvPr>
        </p:nvSpPr>
        <p:spPr>
          <a:xfrm>
            <a:off x="694944" y="5912568"/>
            <a:ext cx="10820399" cy="273280"/>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AC5F0CF0-4990-2143-935E-7F8B70409AC4}"/>
              </a:ext>
            </a:extLst>
          </p:cNvPr>
          <p:cNvSpPr>
            <a:spLocks noGrp="1"/>
          </p:cNvSpPr>
          <p:nvPr>
            <p:ph type="ftr" sz="quarter" idx="28"/>
          </p:nvPr>
        </p:nvSpPr>
        <p:spPr/>
        <p:txBody>
          <a:body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3897661891"/>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lins Content: 3 column">
    <p:spTree>
      <p:nvGrpSpPr>
        <p:cNvPr id="1" name=""/>
        <p:cNvGrpSpPr/>
        <p:nvPr/>
      </p:nvGrpSpPr>
      <p:grpSpPr>
        <a:xfrm>
          <a:off x="0" y="0"/>
          <a:ext cx="0" cy="0"/>
          <a:chOff x="0" y="0"/>
          <a:chExt cx="0" cy="0"/>
        </a:xfrm>
      </p:grpSpPr>
      <p:sp>
        <p:nvSpPr>
          <p:cNvPr id="13" name="Body 3"/>
          <p:cNvSpPr>
            <a:spLocks noGrp="1"/>
          </p:cNvSpPr>
          <p:nvPr>
            <p:ph type="body" sz="quarter" idx="18" hasCustomPrompt="1"/>
          </p:nvPr>
        </p:nvSpPr>
        <p:spPr>
          <a:xfrm>
            <a:off x="8092684" y="2258533"/>
            <a:ext cx="3413515" cy="3532667"/>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12" name="Body 2"/>
          <p:cNvSpPr>
            <a:spLocks noGrp="1"/>
          </p:cNvSpPr>
          <p:nvPr>
            <p:ph type="body" sz="quarter" idx="17" hasCustomPrompt="1"/>
          </p:nvPr>
        </p:nvSpPr>
        <p:spPr>
          <a:xfrm>
            <a:off x="4396984" y="2258533"/>
            <a:ext cx="3413516" cy="3532667"/>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31" name="Body 1"/>
          <p:cNvSpPr>
            <a:spLocks noGrp="1"/>
          </p:cNvSpPr>
          <p:nvPr>
            <p:ph type="body" sz="quarter" idx="13" hasCustomPrompt="1"/>
          </p:nvPr>
        </p:nvSpPr>
        <p:spPr>
          <a:xfrm>
            <a:off x="696432" y="2258533"/>
            <a:ext cx="3418367" cy="3532667"/>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baseline="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21"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14" name="Text Placeholder 2"/>
          <p:cNvSpPr>
            <a:spLocks noGrp="1"/>
          </p:cNvSpPr>
          <p:nvPr>
            <p:ph type="body" sz="quarter" idx="21" hasCustomPrompt="1"/>
          </p:nvPr>
        </p:nvSpPr>
        <p:spPr>
          <a:xfrm>
            <a:off x="695325" y="1572733"/>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5" name="Text Placeholder 2"/>
          <p:cNvSpPr>
            <a:spLocks noGrp="1"/>
          </p:cNvSpPr>
          <p:nvPr>
            <p:ph type="body" sz="quarter" idx="23" hasCustomPrompt="1"/>
          </p:nvPr>
        </p:nvSpPr>
        <p:spPr>
          <a:xfrm>
            <a:off x="4364234" y="1572733"/>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6" name="Text Placeholder 2"/>
          <p:cNvSpPr>
            <a:spLocks noGrp="1"/>
          </p:cNvSpPr>
          <p:nvPr>
            <p:ph type="body" sz="quarter" idx="24" hasCustomPrompt="1"/>
          </p:nvPr>
        </p:nvSpPr>
        <p:spPr>
          <a:xfrm>
            <a:off x="8077200" y="1572733"/>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7" name="Title 5"/>
          <p:cNvSpPr>
            <a:spLocks noGrp="1"/>
          </p:cNvSpPr>
          <p:nvPr>
            <p:ph type="title" hasCustomPrompt="1"/>
          </p:nvPr>
        </p:nvSpPr>
        <p:spPr>
          <a:xfrm>
            <a:off x="694944" y="514473"/>
            <a:ext cx="10811256" cy="676653"/>
          </a:xfrm>
          <a:prstGeom prst="rect">
            <a:avLst/>
          </a:prstGeom>
        </p:spPr>
        <p:txBody>
          <a:bodyPr/>
          <a:lstStyle>
            <a:lvl1pPr>
              <a:lnSpc>
                <a:spcPct val="80000"/>
              </a:lnSpc>
              <a:defRPr/>
            </a:lvl1pPr>
          </a:lstStyle>
          <a:p>
            <a:r>
              <a:rPr lang="en-US"/>
              <a:t>TITLE. 32 PT. BLACK. REGULAR. UPPERCASE. TWO LINES MAX.</a:t>
            </a:r>
          </a:p>
        </p:txBody>
      </p:sp>
      <p:sp>
        <p:nvSpPr>
          <p:cNvPr id="11"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748F07AF-3C4E-654E-8834-8CBBBBBAD28B}"/>
              </a:ext>
            </a:extLst>
          </p:cNvPr>
          <p:cNvSpPr>
            <a:spLocks noGrp="1"/>
          </p:cNvSpPr>
          <p:nvPr>
            <p:ph type="ftr" sz="quarter" idx="25"/>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3676662776"/>
      </p:ext>
    </p:extLst>
  </p:cSld>
  <p:clrMapOvr>
    <a:masterClrMapping/>
  </p:clrMapOvr>
  <p:extLst>
    <p:ext uri="{DCECCB84-F9BA-43D5-87BE-67443E8EF086}">
      <p15:sldGuideLst xmlns:p15="http://schemas.microsoft.com/office/powerpoint/2012/main">
        <p15:guide id="1" orient="horz" pos="141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lins Content: 3 columns/photos">
    <p:spTree>
      <p:nvGrpSpPr>
        <p:cNvPr id="1" name=""/>
        <p:cNvGrpSpPr/>
        <p:nvPr/>
      </p:nvGrpSpPr>
      <p:grpSpPr>
        <a:xfrm>
          <a:off x="0" y="0"/>
          <a:ext cx="0" cy="0"/>
          <a:chOff x="0" y="0"/>
          <a:chExt cx="0" cy="0"/>
        </a:xfrm>
      </p:grpSpPr>
      <p:sp>
        <p:nvSpPr>
          <p:cNvPr id="3" name="Picture Placeholder 2"/>
          <p:cNvSpPr>
            <a:spLocks noGrp="1"/>
          </p:cNvSpPr>
          <p:nvPr>
            <p:ph type="pic" sz="quarter" idx="22" hasCustomPrompt="1"/>
          </p:nvPr>
        </p:nvSpPr>
        <p:spPr>
          <a:xfrm>
            <a:off x="685800" y="1312494"/>
            <a:ext cx="3429000" cy="1829708"/>
          </a:xfrm>
          <a:solidFill>
            <a:schemeClr val="bg2"/>
          </a:solidFill>
        </p:spPr>
        <p:txBody>
          <a:bodyPr tIns="365760"/>
          <a:lstStyle>
            <a:lvl1pPr marL="0" indent="0" algn="ctr">
              <a:buNone/>
              <a:defRPr sz="1800"/>
            </a:lvl1pPr>
          </a:lstStyle>
          <a:p>
            <a:r>
              <a:rPr lang="en-US"/>
              <a:t>Click to insert photo</a:t>
            </a:r>
          </a:p>
        </p:txBody>
      </p:sp>
      <p:sp>
        <p:nvSpPr>
          <p:cNvPr id="20" name="Picture Placeholder 2"/>
          <p:cNvSpPr>
            <a:spLocks noGrp="1"/>
          </p:cNvSpPr>
          <p:nvPr>
            <p:ph type="pic" sz="quarter" idx="23" hasCustomPrompt="1"/>
          </p:nvPr>
        </p:nvSpPr>
        <p:spPr>
          <a:xfrm>
            <a:off x="4381500" y="1312493"/>
            <a:ext cx="3429000" cy="1829709"/>
          </a:xfrm>
          <a:solidFill>
            <a:schemeClr val="bg2"/>
          </a:solidFill>
        </p:spPr>
        <p:txBody>
          <a:bodyPr tIns="365760"/>
          <a:lstStyle>
            <a:lvl1pPr marL="0" indent="0" algn="ctr">
              <a:buNone/>
              <a:defRPr sz="1800" baseline="0"/>
            </a:lvl1pPr>
          </a:lstStyle>
          <a:p>
            <a:r>
              <a:rPr lang="en-US"/>
              <a:t>Click to insert photo</a:t>
            </a:r>
          </a:p>
        </p:txBody>
      </p:sp>
      <p:sp>
        <p:nvSpPr>
          <p:cNvPr id="21" name="Picture Placeholder 2"/>
          <p:cNvSpPr>
            <a:spLocks noGrp="1"/>
          </p:cNvSpPr>
          <p:nvPr>
            <p:ph type="pic" sz="quarter" idx="24" hasCustomPrompt="1"/>
          </p:nvPr>
        </p:nvSpPr>
        <p:spPr>
          <a:xfrm>
            <a:off x="8077200" y="1312494"/>
            <a:ext cx="3429000" cy="1829708"/>
          </a:xfrm>
          <a:solidFill>
            <a:schemeClr val="bg2"/>
          </a:solidFill>
        </p:spPr>
        <p:txBody>
          <a:bodyPr tIns="365760"/>
          <a:lstStyle>
            <a:lvl1pPr marL="0" indent="0" algn="ctr">
              <a:buNone/>
              <a:defRPr sz="1800" baseline="0"/>
            </a:lvl1pPr>
          </a:lstStyle>
          <a:p>
            <a:r>
              <a:rPr lang="en-US"/>
              <a:t>Click to insert photo</a:t>
            </a:r>
          </a:p>
        </p:txBody>
      </p:sp>
      <p:sp>
        <p:nvSpPr>
          <p:cNvPr id="18"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39" name="Title 5"/>
          <p:cNvSpPr>
            <a:spLocks noGrp="1"/>
          </p:cNvSpPr>
          <p:nvPr>
            <p:ph type="title" hasCustomPrompt="1"/>
          </p:nvPr>
        </p:nvSpPr>
        <p:spPr>
          <a:xfrm>
            <a:off x="694944" y="514473"/>
            <a:ext cx="10811256" cy="676653"/>
          </a:xfrm>
          <a:prstGeom prst="rect">
            <a:avLst/>
          </a:prstGeom>
        </p:spPr>
        <p:txBody>
          <a:bodyPr/>
          <a:lstStyle>
            <a:lvl1pPr>
              <a:lnSpc>
                <a:spcPct val="80000"/>
              </a:lnSpc>
              <a:defRPr/>
            </a:lvl1pPr>
          </a:lstStyle>
          <a:p>
            <a:r>
              <a:rPr lang="en-US"/>
              <a:t>TITLE. 32 PT. BLACK. REGULAR. UPPERCASE. TWO LINES MAX.</a:t>
            </a:r>
          </a:p>
        </p:txBody>
      </p:sp>
      <p:sp>
        <p:nvSpPr>
          <p:cNvPr id="43" name="Body 3"/>
          <p:cNvSpPr>
            <a:spLocks noGrp="1"/>
          </p:cNvSpPr>
          <p:nvPr>
            <p:ph type="body" sz="quarter" idx="18" hasCustomPrompt="1"/>
          </p:nvPr>
        </p:nvSpPr>
        <p:spPr>
          <a:xfrm>
            <a:off x="8077200" y="3897989"/>
            <a:ext cx="3429000" cy="1829708"/>
          </a:xfrm>
          <a:noFill/>
        </p:spPr>
        <p:txBody>
          <a:bodyPr rIns="182880"/>
          <a:lstStyle>
            <a:lvl1pPr marL="219451" marR="0" indent="-219451" algn="l" defTabSz="914400" rtl="0" eaLnBrk="1" fontAlgn="auto" latinLnBrk="0" hangingPunct="1">
              <a:lnSpc>
                <a:spcPct val="100000"/>
              </a:lnSpc>
              <a:spcBef>
                <a:spcPct val="0"/>
              </a:spcBef>
              <a:spcAft>
                <a:spcPts val="600"/>
              </a:spcAft>
              <a:buClr>
                <a:srgbClr val="CE1126"/>
              </a:buClr>
              <a:buSzPct val="75000"/>
              <a:buFont typeface="Arial" panose="020B0604020202020204" pitchFamily="34" charset="0"/>
              <a:buChar char="•"/>
              <a:tabLst/>
              <a:defRPr lang="en-US" sz="1800" kern="120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marL="841248"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4pPr>
            <a:lvl5pPr marL="1060704"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44" name="Body 2"/>
          <p:cNvSpPr>
            <a:spLocks noGrp="1"/>
          </p:cNvSpPr>
          <p:nvPr>
            <p:ph type="body" sz="quarter" idx="17" hasCustomPrompt="1"/>
          </p:nvPr>
        </p:nvSpPr>
        <p:spPr>
          <a:xfrm>
            <a:off x="4381500" y="3897989"/>
            <a:ext cx="3429000" cy="1829709"/>
          </a:xfrm>
          <a:noFill/>
        </p:spPr>
        <p:txBody>
          <a:bodyPr rIns="182880"/>
          <a:lstStyle>
            <a:lvl1pPr marL="219451" marR="0" indent="-219451" algn="l" defTabSz="914400" rtl="0" eaLnBrk="1" fontAlgn="auto" latinLnBrk="0" hangingPunct="1">
              <a:lnSpc>
                <a:spcPct val="100000"/>
              </a:lnSpc>
              <a:spcBef>
                <a:spcPct val="0"/>
              </a:spcBef>
              <a:spcAft>
                <a:spcPts val="600"/>
              </a:spcAft>
              <a:buClr>
                <a:srgbClr val="CE1126"/>
              </a:buClr>
              <a:buSzPct val="75000"/>
              <a:buFont typeface="Arial" panose="020B0604020202020204" pitchFamily="34" charset="0"/>
              <a:buChar char="•"/>
              <a:tabLst/>
              <a:defRPr lang="en-US" sz="1800" kern="120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marL="841248"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4pPr>
            <a:lvl5pPr marL="1060704"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45" name="Body 1"/>
          <p:cNvSpPr>
            <a:spLocks noGrp="1"/>
          </p:cNvSpPr>
          <p:nvPr>
            <p:ph type="body" sz="quarter" idx="13" hasCustomPrompt="1"/>
          </p:nvPr>
        </p:nvSpPr>
        <p:spPr>
          <a:xfrm>
            <a:off x="696433" y="3897990"/>
            <a:ext cx="3418367" cy="1830552"/>
          </a:xfrm>
          <a:noFill/>
        </p:spPr>
        <p:txBody>
          <a:bodyPr rIns="182880"/>
          <a:lstStyle>
            <a:lvl1pPr marL="219451" marR="0" indent="-219451" algn="l" defTabSz="914400" rtl="0" eaLnBrk="1" fontAlgn="auto" latinLnBrk="0" hangingPunct="1">
              <a:lnSpc>
                <a:spcPct val="100000"/>
              </a:lnSpc>
              <a:spcBef>
                <a:spcPct val="0"/>
              </a:spcBef>
              <a:spcAft>
                <a:spcPts val="600"/>
              </a:spcAft>
              <a:buClr>
                <a:srgbClr val="CE1126"/>
              </a:buClr>
              <a:buSzPct val="75000"/>
              <a:buFont typeface="Arial" panose="020B0604020202020204" pitchFamily="34" charset="0"/>
              <a:buChar char="•"/>
              <a:tabLst/>
              <a:defRPr lang="en-US" sz="1800" kern="1200" baseline="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marL="841248"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marL="1060704"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49" name="Text Placeholder 2"/>
          <p:cNvSpPr>
            <a:spLocks noGrp="1"/>
          </p:cNvSpPr>
          <p:nvPr>
            <p:ph type="body" sz="quarter" idx="21" hasCustomPrompt="1"/>
          </p:nvPr>
        </p:nvSpPr>
        <p:spPr>
          <a:xfrm>
            <a:off x="695325" y="3293426"/>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50" name="Text Placeholder 2"/>
          <p:cNvSpPr>
            <a:spLocks noGrp="1"/>
          </p:cNvSpPr>
          <p:nvPr>
            <p:ph type="body" sz="quarter" idx="26" hasCustomPrompt="1"/>
          </p:nvPr>
        </p:nvSpPr>
        <p:spPr>
          <a:xfrm>
            <a:off x="4364234" y="3293426"/>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51" name="Text Placeholder 2"/>
          <p:cNvSpPr>
            <a:spLocks noGrp="1"/>
          </p:cNvSpPr>
          <p:nvPr>
            <p:ph type="body" sz="quarter" idx="27" hasCustomPrompt="1"/>
          </p:nvPr>
        </p:nvSpPr>
        <p:spPr>
          <a:xfrm>
            <a:off x="8077200" y="3293426"/>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22" name="Takeaway bar"/>
          <p:cNvSpPr>
            <a:spLocks noGrp="1"/>
          </p:cNvSpPr>
          <p:nvPr>
            <p:ph type="body" sz="quarter" idx="15" hasCustomPrompt="1"/>
          </p:nvPr>
        </p:nvSpPr>
        <p:spPr>
          <a:xfrm>
            <a:off x="694944" y="5912568"/>
            <a:ext cx="10820399" cy="273280"/>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D889C823-91CD-C148-B513-B2CBE7165AE0}"/>
              </a:ext>
            </a:extLst>
          </p:cNvPr>
          <p:cNvSpPr>
            <a:spLocks noGrp="1"/>
          </p:cNvSpPr>
          <p:nvPr>
            <p:ph type="ftr" sz="quarter" idx="28"/>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203999621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lins Content: Text Quad">
    <p:spTree>
      <p:nvGrpSpPr>
        <p:cNvPr id="1" name=""/>
        <p:cNvGrpSpPr/>
        <p:nvPr/>
      </p:nvGrpSpPr>
      <p:grpSpPr>
        <a:xfrm>
          <a:off x="0" y="0"/>
          <a:ext cx="0" cy="0"/>
          <a:chOff x="0" y="0"/>
          <a:chExt cx="0" cy="0"/>
        </a:xfrm>
      </p:grpSpPr>
      <p:sp>
        <p:nvSpPr>
          <p:cNvPr id="14" name="Body 4"/>
          <p:cNvSpPr>
            <a:spLocks noGrp="1"/>
          </p:cNvSpPr>
          <p:nvPr>
            <p:ph type="body" sz="quarter" idx="19" hasCustomPrompt="1"/>
          </p:nvPr>
        </p:nvSpPr>
        <p:spPr>
          <a:xfrm>
            <a:off x="6260431" y="4060048"/>
            <a:ext cx="5257801" cy="1426354"/>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p:txBody>
      </p:sp>
      <p:sp>
        <p:nvSpPr>
          <p:cNvPr id="12" name="Body 3"/>
          <p:cNvSpPr>
            <a:spLocks noGrp="1"/>
          </p:cNvSpPr>
          <p:nvPr>
            <p:ph type="body" sz="quarter" idx="17" hasCustomPrompt="1"/>
          </p:nvPr>
        </p:nvSpPr>
        <p:spPr>
          <a:xfrm>
            <a:off x="6260431" y="1922165"/>
            <a:ext cx="5257800" cy="1426464"/>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p:txBody>
      </p:sp>
      <p:sp>
        <p:nvSpPr>
          <p:cNvPr id="13" name="Body 2"/>
          <p:cNvSpPr>
            <a:spLocks noGrp="1"/>
          </p:cNvSpPr>
          <p:nvPr>
            <p:ph type="body" sz="quarter" idx="18" hasCustomPrompt="1"/>
          </p:nvPr>
        </p:nvSpPr>
        <p:spPr>
          <a:xfrm>
            <a:off x="697832" y="4060048"/>
            <a:ext cx="5241850" cy="1426354"/>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p:txBody>
      </p:sp>
      <p:sp>
        <p:nvSpPr>
          <p:cNvPr id="31" name="Body 1"/>
          <p:cNvSpPr>
            <a:spLocks noGrp="1"/>
          </p:cNvSpPr>
          <p:nvPr>
            <p:ph type="body" sz="quarter" idx="13" hasCustomPrompt="1"/>
          </p:nvPr>
        </p:nvSpPr>
        <p:spPr>
          <a:xfrm>
            <a:off x="698345" y="1922165"/>
            <a:ext cx="5240823" cy="1426464"/>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baseline="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Clr>
                <a:schemeClr val="accent1"/>
              </a:buClr>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p:txBody>
      </p:sp>
      <p:sp>
        <p:nvSpPr>
          <p:cNvPr id="23"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15" name="Text Placeholder 2"/>
          <p:cNvSpPr>
            <a:spLocks noGrp="1"/>
          </p:cNvSpPr>
          <p:nvPr>
            <p:ph type="body" sz="quarter" idx="21" hasCustomPrompt="1"/>
          </p:nvPr>
        </p:nvSpPr>
        <p:spPr>
          <a:xfrm>
            <a:off x="6271500" y="1580534"/>
            <a:ext cx="5243843"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6" name="Text Placeholder 2"/>
          <p:cNvSpPr>
            <a:spLocks noGrp="1"/>
          </p:cNvSpPr>
          <p:nvPr>
            <p:ph type="body" sz="quarter" idx="25" hasCustomPrompt="1"/>
          </p:nvPr>
        </p:nvSpPr>
        <p:spPr>
          <a:xfrm>
            <a:off x="699757" y="1580534"/>
            <a:ext cx="5243843"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7" name="Text Placeholder 2"/>
          <p:cNvSpPr>
            <a:spLocks noGrp="1"/>
          </p:cNvSpPr>
          <p:nvPr>
            <p:ph type="body" sz="quarter" idx="26" hasCustomPrompt="1"/>
          </p:nvPr>
        </p:nvSpPr>
        <p:spPr>
          <a:xfrm>
            <a:off x="6271500" y="3714404"/>
            <a:ext cx="5243843"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8" name="Text Placeholder 2"/>
          <p:cNvSpPr>
            <a:spLocks noGrp="1"/>
          </p:cNvSpPr>
          <p:nvPr>
            <p:ph type="body" sz="quarter" idx="27" hasCustomPrompt="1"/>
          </p:nvPr>
        </p:nvSpPr>
        <p:spPr>
          <a:xfrm>
            <a:off x="699757" y="3714404"/>
            <a:ext cx="5243843"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9" name="Title 5"/>
          <p:cNvSpPr>
            <a:spLocks noGrp="1"/>
          </p:cNvSpPr>
          <p:nvPr>
            <p:ph type="title" hasCustomPrompt="1"/>
          </p:nvPr>
        </p:nvSpPr>
        <p:spPr>
          <a:xfrm>
            <a:off x="694944" y="514473"/>
            <a:ext cx="10811256" cy="676653"/>
          </a:xfrm>
          <a:prstGeom prst="rect">
            <a:avLst/>
          </a:prstGeom>
        </p:spPr>
        <p:txBody>
          <a:bodyPr/>
          <a:lstStyle>
            <a:lvl1pPr>
              <a:lnSpc>
                <a:spcPct val="80000"/>
              </a:lnSpc>
              <a:defRPr/>
            </a:lvl1pPr>
          </a:lstStyle>
          <a:p>
            <a:r>
              <a:rPr lang="en-US"/>
              <a:t>TITLE. 32 PT. BLACK. REGULAR. UPPERCASE. TWO LINES MAX.</a:t>
            </a:r>
          </a:p>
        </p:txBody>
      </p:sp>
      <p:sp>
        <p:nvSpPr>
          <p:cNvPr id="21" name="Takeaway bar"/>
          <p:cNvSpPr>
            <a:spLocks noGrp="1"/>
          </p:cNvSpPr>
          <p:nvPr>
            <p:ph type="body" sz="quarter" idx="15" hasCustomPrompt="1"/>
          </p:nvPr>
        </p:nvSpPr>
        <p:spPr>
          <a:xfrm>
            <a:off x="694944" y="5912568"/>
            <a:ext cx="10820399" cy="273280"/>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AC5F0CF0-4990-2143-935E-7F8B70409AC4}"/>
              </a:ext>
            </a:extLst>
          </p:cNvPr>
          <p:cNvSpPr>
            <a:spLocks noGrp="1"/>
          </p:cNvSpPr>
          <p:nvPr>
            <p:ph type="ftr" sz="quarter" idx="28"/>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144522569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lins Section Break">
    <p:spTree>
      <p:nvGrpSpPr>
        <p:cNvPr id="1" name=""/>
        <p:cNvGrpSpPr/>
        <p:nvPr/>
      </p:nvGrpSpPr>
      <p:grpSpPr>
        <a:xfrm>
          <a:off x="0" y="0"/>
          <a:ext cx="0" cy="0"/>
          <a:chOff x="0" y="0"/>
          <a:chExt cx="0" cy="0"/>
        </a:xfrm>
      </p:grpSpPr>
      <p:sp>
        <p:nvSpPr>
          <p:cNvPr id="9"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6" name="Presenters"/>
          <p:cNvSpPr>
            <a:spLocks noGrp="1"/>
          </p:cNvSpPr>
          <p:nvPr>
            <p:ph type="body" sz="quarter" idx="13" hasCustomPrompt="1"/>
          </p:nvPr>
        </p:nvSpPr>
        <p:spPr>
          <a:xfrm>
            <a:off x="694943" y="5387546"/>
            <a:ext cx="8980931" cy="380208"/>
          </a:xfrm>
          <a:noFill/>
        </p:spPr>
        <p:txBody>
          <a:bodyPr vert="horz" lIns="0" tIns="0" rIns="0" bIns="0" rtlCol="0" anchor="b" anchorCtr="0">
            <a:no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600" b="0" baseline="0">
                <a:solidFill>
                  <a:schemeClr val="tx1"/>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Sentence case.</a:t>
            </a:r>
          </a:p>
        </p:txBody>
      </p:sp>
      <p:sp>
        <p:nvSpPr>
          <p:cNvPr id="5" name="Freeform 4">
            <a:extLst>
              <a:ext uri="{FF2B5EF4-FFF2-40B4-BE49-F238E27FC236}">
                <a16:creationId xmlns:a16="http://schemas.microsoft.com/office/drawing/2014/main" id="{007B205E-F640-7242-8F99-8DBCDE90BFA9}"/>
              </a:ext>
            </a:extLst>
          </p:cNvPr>
          <p:cNvSpPr/>
          <p:nvPr userDrawn="1"/>
        </p:nvSpPr>
        <p:spPr>
          <a:xfrm>
            <a:off x="358346" y="345295"/>
            <a:ext cx="11479427" cy="5598305"/>
          </a:xfrm>
          <a:custGeom>
            <a:avLst/>
            <a:gdLst>
              <a:gd name="connsiteX0" fmla="*/ 385314 w 8620665"/>
              <a:gd name="connsiteY0" fmla="*/ 0 h 4014159"/>
              <a:gd name="connsiteX1" fmla="*/ 8620665 w 8620665"/>
              <a:gd name="connsiteY1" fmla="*/ 0 h 4014159"/>
              <a:gd name="connsiteX2" fmla="*/ 8620665 w 8620665"/>
              <a:gd name="connsiteY2" fmla="*/ 4014159 h 4014159"/>
              <a:gd name="connsiteX3" fmla="*/ 0 w 8620665"/>
              <a:gd name="connsiteY3" fmla="*/ 4014159 h 4014159"/>
              <a:gd name="connsiteX4" fmla="*/ 0 w 8620665"/>
              <a:gd name="connsiteY4" fmla="*/ 408317 h 4014159"/>
              <a:gd name="connsiteX0" fmla="*/ 304632 w 8620665"/>
              <a:gd name="connsiteY0" fmla="*/ 8965 h 4014159"/>
              <a:gd name="connsiteX1" fmla="*/ 8620665 w 8620665"/>
              <a:gd name="connsiteY1" fmla="*/ 0 h 4014159"/>
              <a:gd name="connsiteX2" fmla="*/ 8620665 w 8620665"/>
              <a:gd name="connsiteY2" fmla="*/ 4014159 h 4014159"/>
              <a:gd name="connsiteX3" fmla="*/ 0 w 8620665"/>
              <a:gd name="connsiteY3" fmla="*/ 4014159 h 4014159"/>
              <a:gd name="connsiteX4" fmla="*/ 0 w 8620665"/>
              <a:gd name="connsiteY4" fmla="*/ 408317 h 4014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0665" h="4014159">
                <a:moveTo>
                  <a:pt x="304632" y="8965"/>
                </a:moveTo>
                <a:lnTo>
                  <a:pt x="8620665" y="0"/>
                </a:lnTo>
                <a:lnTo>
                  <a:pt x="8620665" y="4014159"/>
                </a:lnTo>
                <a:lnTo>
                  <a:pt x="0" y="4014159"/>
                </a:lnTo>
                <a:lnTo>
                  <a:pt x="0" y="408317"/>
                </a:lnTo>
              </a:path>
            </a:pathLst>
          </a:custGeom>
          <a:noFill/>
          <a:ln w="19050">
            <a:solidFill>
              <a:srgbClr val="CE1126"/>
            </a:solidFill>
            <a:headEnd type="oval"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Section title">
            <a:extLst>
              <a:ext uri="{FF2B5EF4-FFF2-40B4-BE49-F238E27FC236}">
                <a16:creationId xmlns:a16="http://schemas.microsoft.com/office/drawing/2014/main" id="{FB96A9C0-602E-4E40-BB2F-1E0A929E9E44}"/>
              </a:ext>
            </a:extLst>
          </p:cNvPr>
          <p:cNvSpPr>
            <a:spLocks noGrp="1"/>
          </p:cNvSpPr>
          <p:nvPr>
            <p:ph type="title" hasCustomPrompt="1"/>
          </p:nvPr>
        </p:nvSpPr>
        <p:spPr>
          <a:xfrm>
            <a:off x="694944" y="2854411"/>
            <a:ext cx="8980931" cy="2533135"/>
          </a:xfrm>
          <a:noFill/>
        </p:spPr>
        <p:txBody>
          <a:bodyPr vert="horz" wrap="square" lIns="0" tIns="0" rIns="0" bIns="0" rtlCol="0" anchor="b" anchorCtr="0">
            <a:noAutofit/>
          </a:bodyPr>
          <a:lstStyle>
            <a:lvl1pPr>
              <a:defRPr lang="en-US" sz="4500" b="0" cap="all" baseline="0" dirty="0">
                <a:latin typeface="Arial" panose="020B0604020202020204" pitchFamily="34" charset="0"/>
                <a:ea typeface="+mn-ea"/>
                <a:cs typeface="Arial" panose="020B0604020202020204" pitchFamily="34" charset="0"/>
              </a:defRPr>
            </a:lvl1pPr>
          </a:lstStyle>
          <a:p>
            <a:pPr marL="0" lvl="0">
              <a:spcBef>
                <a:spcPts val="1000"/>
              </a:spcBef>
              <a:buSzPct val="115000"/>
              <a:buFont typeface="Arial" panose="020B0604020202020204" pitchFamily="34" charset="0"/>
            </a:pPr>
            <a:r>
              <a:rPr lang="en-US"/>
              <a:t>SECTION TITLE. 45 PT. BLACK. REGULAR. UPPERCASE</a:t>
            </a:r>
          </a:p>
        </p:txBody>
      </p:sp>
      <p:sp>
        <p:nvSpPr>
          <p:cNvPr id="2" name="Footer Placeholder 1">
            <a:extLst>
              <a:ext uri="{FF2B5EF4-FFF2-40B4-BE49-F238E27FC236}">
                <a16:creationId xmlns:a16="http://schemas.microsoft.com/office/drawing/2014/main" id="{A1A03D32-F96B-F242-B1F3-81271042D315}"/>
              </a:ext>
            </a:extLst>
          </p:cNvPr>
          <p:cNvSpPr>
            <a:spLocks noGrp="1"/>
          </p:cNvSpPr>
          <p:nvPr>
            <p:ph type="ftr" sz="quarter" idx="14"/>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406145118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lins Cover: Text">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AB634BC7-2D07-6C4F-AC68-902D1C49E1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5938" y="2575915"/>
            <a:ext cx="5392162" cy="902816"/>
          </a:xfrm>
          <a:prstGeom prst="rect">
            <a:avLst/>
          </a:prstGeom>
        </p:spPr>
      </p:pic>
      <p:sp>
        <p:nvSpPr>
          <p:cNvPr id="8" name="Date"/>
          <p:cNvSpPr>
            <a:spLocks noGrp="1"/>
          </p:cNvSpPr>
          <p:nvPr>
            <p:ph type="body" sz="quarter" idx="14" hasCustomPrompt="1"/>
          </p:nvPr>
        </p:nvSpPr>
        <p:spPr>
          <a:xfrm>
            <a:off x="7290486" y="5262726"/>
            <a:ext cx="2653615" cy="260744"/>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7" name="Presenters"/>
          <p:cNvSpPr>
            <a:spLocks noGrp="1"/>
          </p:cNvSpPr>
          <p:nvPr>
            <p:ph type="body" sz="quarter" idx="13" hasCustomPrompt="1"/>
          </p:nvPr>
        </p:nvSpPr>
        <p:spPr>
          <a:xfrm>
            <a:off x="7290486" y="4235572"/>
            <a:ext cx="4215715" cy="635908"/>
          </a:xfrm>
          <a:noFill/>
        </p:spPr>
        <p:txBody>
          <a:bodyPr vert="horz" lIns="0" tIns="0" rIns="0" bIns="0" rtlCol="0">
            <a:noAutofit/>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Name, Title, Function. 18 pt. black.</a:t>
            </a:r>
          </a:p>
        </p:txBody>
      </p:sp>
      <p:sp>
        <p:nvSpPr>
          <p:cNvPr id="2" name="Title"/>
          <p:cNvSpPr>
            <a:spLocks noGrp="1"/>
          </p:cNvSpPr>
          <p:nvPr>
            <p:ph type="title" hasCustomPrompt="1"/>
          </p:nvPr>
        </p:nvSpPr>
        <p:spPr>
          <a:xfrm>
            <a:off x="7290486" y="2414671"/>
            <a:ext cx="4215715" cy="1472187"/>
          </a:xfrm>
          <a:noFill/>
        </p:spPr>
        <p:txBody>
          <a:bodyPr anchor="t" anchorCtr="0"/>
          <a:lstStyle>
            <a:lvl1pPr defTabSz="914400">
              <a:spcBef>
                <a:spcPct val="0"/>
              </a:spcBef>
              <a:defRPr sz="3200" spc="300" baseline="0">
                <a:solidFill>
                  <a:schemeClr val="tx1"/>
                </a:solidFill>
              </a:defRPr>
            </a:lvl1pPr>
          </a:lstStyle>
          <a:p>
            <a:pPr lvl="0" defTabSz="914400">
              <a:spcBef>
                <a:spcPct val="0"/>
              </a:spcBef>
            </a:pPr>
            <a:r>
              <a:rPr lang="en-US"/>
              <a:t>TITLE 32 PT. BLACK. REGULAR. UPPERCASE.</a:t>
            </a:r>
          </a:p>
        </p:txBody>
      </p:sp>
      <p:cxnSp>
        <p:nvCxnSpPr>
          <p:cNvPr id="11" name="Straight Connector 10">
            <a:extLst>
              <a:ext uri="{FF2B5EF4-FFF2-40B4-BE49-F238E27FC236}">
                <a16:creationId xmlns:a16="http://schemas.microsoft.com/office/drawing/2014/main" id="{C153567C-9997-D34B-8327-05DCB0239D55}"/>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3" name="Footer Placeholder 2">
            <a:extLst>
              <a:ext uri="{FF2B5EF4-FFF2-40B4-BE49-F238E27FC236}">
                <a16:creationId xmlns:a16="http://schemas.microsoft.com/office/drawing/2014/main" id="{B05444ED-3ACD-894A-A1D9-224BA2B586E7}"/>
              </a:ext>
            </a:extLst>
          </p:cNvPr>
          <p:cNvSpPr>
            <a:spLocks noGrp="1"/>
          </p:cNvSpPr>
          <p:nvPr>
            <p:ph type="ftr" sz="quarter" idx="15"/>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107336138"/>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lins Cover: Airports - Airport travler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00F4F8-ABA2-F44B-8BA5-240DA3B0CD0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822A55F4-77FE-AA4A-B6B4-EA4E126DF98C}"/>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603732458"/>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lins Cover: Airports - Boeing 777 gat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CA8706-12D0-F844-8455-B481929399E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BFC3213A-AEDB-F142-80C2-C5D76D95EE8E}"/>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52159867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lins Cover: Airports - Dublin Airpor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AEEFD8-F313-7C4E-B3AC-98DF3475DE3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B64080E7-6A02-AA49-A347-8F8491699F01}"/>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52085243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llins Cover: Text">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AB634BC7-2D07-6C4F-AC68-902D1C49E1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5938" y="2575915"/>
            <a:ext cx="5392162" cy="902816"/>
          </a:xfrm>
          <a:prstGeom prst="rect">
            <a:avLst/>
          </a:prstGeom>
        </p:spPr>
      </p:pic>
      <p:sp>
        <p:nvSpPr>
          <p:cNvPr id="8" name="Date"/>
          <p:cNvSpPr>
            <a:spLocks noGrp="1"/>
          </p:cNvSpPr>
          <p:nvPr>
            <p:ph type="body" sz="quarter" idx="14" hasCustomPrompt="1"/>
          </p:nvPr>
        </p:nvSpPr>
        <p:spPr>
          <a:xfrm>
            <a:off x="7290486" y="5262726"/>
            <a:ext cx="2653615" cy="260744"/>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7" name="Presenters"/>
          <p:cNvSpPr>
            <a:spLocks noGrp="1"/>
          </p:cNvSpPr>
          <p:nvPr>
            <p:ph type="body" sz="quarter" idx="13" hasCustomPrompt="1"/>
          </p:nvPr>
        </p:nvSpPr>
        <p:spPr>
          <a:xfrm>
            <a:off x="7290486" y="4235572"/>
            <a:ext cx="4215715" cy="635908"/>
          </a:xfrm>
          <a:noFill/>
        </p:spPr>
        <p:txBody>
          <a:bodyPr vert="horz" lIns="0" tIns="0" rIns="0" bIns="0" rtlCol="0">
            <a:noAutofit/>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Name, Title, Function. 18 pt. black.</a:t>
            </a:r>
          </a:p>
        </p:txBody>
      </p:sp>
      <p:sp>
        <p:nvSpPr>
          <p:cNvPr id="2" name="Title"/>
          <p:cNvSpPr>
            <a:spLocks noGrp="1"/>
          </p:cNvSpPr>
          <p:nvPr>
            <p:ph type="title" hasCustomPrompt="1"/>
          </p:nvPr>
        </p:nvSpPr>
        <p:spPr>
          <a:xfrm>
            <a:off x="7290486" y="2414671"/>
            <a:ext cx="4215715" cy="1472187"/>
          </a:xfrm>
          <a:noFill/>
        </p:spPr>
        <p:txBody>
          <a:bodyPr anchor="t" anchorCtr="0"/>
          <a:lstStyle>
            <a:lvl1pPr defTabSz="914400">
              <a:spcBef>
                <a:spcPct val="0"/>
              </a:spcBef>
              <a:defRPr sz="3200" spc="300" baseline="0">
                <a:solidFill>
                  <a:schemeClr val="tx1"/>
                </a:solidFill>
              </a:defRPr>
            </a:lvl1pPr>
          </a:lstStyle>
          <a:p>
            <a:pPr lvl="0" defTabSz="914400">
              <a:spcBef>
                <a:spcPct val="0"/>
              </a:spcBef>
            </a:pPr>
            <a:r>
              <a:rPr lang="en-US"/>
              <a:t>TITLE 32 PT. BLACK. REGULAR. UPPERCASE.</a:t>
            </a:r>
          </a:p>
        </p:txBody>
      </p:sp>
      <p:cxnSp>
        <p:nvCxnSpPr>
          <p:cNvPr id="11" name="Straight Connector 10">
            <a:extLst>
              <a:ext uri="{FF2B5EF4-FFF2-40B4-BE49-F238E27FC236}">
                <a16:creationId xmlns:a16="http://schemas.microsoft.com/office/drawing/2014/main" id="{C153567C-9997-D34B-8327-05DCB0239D55}"/>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3" name="Footer Placeholder 2">
            <a:extLst>
              <a:ext uri="{FF2B5EF4-FFF2-40B4-BE49-F238E27FC236}">
                <a16:creationId xmlns:a16="http://schemas.microsoft.com/office/drawing/2014/main" id="{EDAF0C0A-00D5-9740-BC4B-97FC8CF51104}"/>
              </a:ext>
            </a:extLst>
          </p:cNvPr>
          <p:cNvSpPr>
            <a:spLocks noGrp="1"/>
          </p:cNvSpPr>
          <p:nvPr>
            <p:ph type="ftr" sz="quarter" idx="15"/>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249814551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lins Cover: Airports - Passenger in terminal">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FE86AD-1835-814F-81A6-ECDF4F0482D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6709648C-3215-B944-A89F-24B1F41850B3}"/>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365435279"/>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lins Cover: Airports - Traveler in terminal">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D21AB6-3BE4-F54F-BC6C-D1C66DA2D8D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F08CACDC-C08B-7347-A068-149D1F622508}"/>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477852549"/>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Bombadrier Challenger 60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3B1D02-2E2E-1E41-B1F3-BB98CE3A775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155F20A5-4992-184A-8B45-AA2041FB6D8D}"/>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702476042"/>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Bombadrier Challenger 604 on runwa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3CAD56-C0D2-3C44-92D7-B59A0E2F9FB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1F1ED458-C6FA-6748-9F95-DADB0225508E}"/>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404464206"/>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Bombadrier Challenger 605">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61EC2E-1482-EF43-860F-D1AD80048DD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FF5FF65F-EFFC-194B-8ABC-1C7B9F24EA89}"/>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8734656"/>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Bombadrier Global 6000">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532BB6-E825-EA4C-9824-2CFDA51F61D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7586E709-940B-7B4E-B3AF-0D3C1772346B}"/>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96692500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Bombadrier Lear 75">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C70EBE-2248-C644-BBCD-735EC411F26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F9353D54-FC6F-1644-AEFC-364128667FD8}"/>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411838712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Business aviation pilo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2DB333-72B0-CC45-96C0-446E5FD59AB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B12477E2-5619-F044-97C2-73954663601C}"/>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118551219"/>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Business jet passenger laptop">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C6ED4F-086B-0640-9D41-87B23A9F860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382F112A-2EE4-D945-9DFC-366336CDE247}"/>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90490683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Business jet passenger on tarmac">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0738FF-E82E-2840-BD44-F3EF0CE4AE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361863F6-7136-BD4E-907A-21536496ACD3}"/>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452947680"/>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llins Cover: Text/Photo">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59C32A5-B4BB-BB4B-AE67-DCED005C66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2096" y="5526826"/>
            <a:ext cx="3071203" cy="514215"/>
          </a:xfrm>
          <a:prstGeom prst="rect">
            <a:avLst/>
          </a:prstGeom>
        </p:spPr>
      </p:pic>
      <p:sp>
        <p:nvSpPr>
          <p:cNvPr id="12" name="Picture Placeholder 5"/>
          <p:cNvSpPr>
            <a:spLocks noGrp="1"/>
          </p:cNvSpPr>
          <p:nvPr>
            <p:ph type="pic" sz="quarter" idx="16" hasCustomPrompt="1"/>
          </p:nvPr>
        </p:nvSpPr>
        <p:spPr>
          <a:xfrm>
            <a:off x="-7938" y="-23813"/>
            <a:ext cx="12199938" cy="5014913"/>
          </a:xfrm>
          <a:solidFill>
            <a:schemeClr val="accent4"/>
          </a:solidFill>
        </p:spPr>
        <p:txBody>
          <a:bodyPr tIns="365760"/>
          <a:lstStyle>
            <a:lvl1pPr algn="l">
              <a:defRPr b="0">
                <a:solidFill>
                  <a:schemeClr val="bg1"/>
                </a:solidFill>
              </a:defRPr>
            </a:lvl1pPr>
            <a:lvl2pPr marL="630238" marR="0" indent="-230188" algn="ctr" defTabSz="914400" rtl="0" eaLnBrk="1" fontAlgn="auto" latinLnBrk="0" hangingPunct="1">
              <a:lnSpc>
                <a:spcPct val="90000"/>
              </a:lnSpc>
              <a:spcBef>
                <a:spcPts val="500"/>
              </a:spcBef>
              <a:spcAft>
                <a:spcPts val="0"/>
              </a:spcAft>
              <a:buClr>
                <a:schemeClr val="tx2"/>
              </a:buClr>
              <a:buSzPct val="100000"/>
              <a:buFont typeface="Arial" panose="020B0604020202020204" pitchFamily="34" charset="0"/>
              <a:buNone/>
              <a:tabLst/>
              <a:defRPr b="0">
                <a:solidFill>
                  <a:schemeClr val="bg1"/>
                </a:solidFill>
              </a:defRPr>
            </a:lvl2pPr>
          </a:lstStyle>
          <a:p>
            <a:pPr marL="230188" indent="-230188">
              <a:buClr>
                <a:schemeClr val="tx2"/>
              </a:buClr>
            </a:pPr>
            <a:r>
              <a:rPr lang="en-US"/>
              <a:t>To add a new cover image to your presentation, use the following steps: 1 -  The new cover image will need to be sized to 1920x1080 and include a white bottom. The white bottom height is 291 pixels. 2 - Choose “New Slide” from the “Home” tab. 3 - Select “Collins Cover: Text &amp; Photo”. 4 - Right click the cover slide thumbnail view and select “Format background”. 5 - Select ”Picture source” and then “Insert” to choose your cover image. 6 - Delete the image box overlay</a:t>
            </a:r>
          </a:p>
          <a:p>
            <a:pPr marL="630238" lvl="1" indent="-230188">
              <a:buClr>
                <a:schemeClr val="tx2"/>
              </a:buClr>
            </a:pPr>
            <a:endParaRPr lang="en-US"/>
          </a:p>
        </p:txBody>
      </p:sp>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200" b="1" baseline="0">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B119A1FD-293C-C04A-B244-562E40EBD5CD}"/>
              </a:ext>
            </a:extLst>
          </p:cNvPr>
          <p:cNvSpPr>
            <a:spLocks noGrp="1"/>
          </p:cNvSpPr>
          <p:nvPr>
            <p:ph type="ftr" sz="quarter" idx="17"/>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685936706"/>
      </p:ext>
    </p:extLst>
  </p:cSld>
  <p:clrMapOvr>
    <a:masterClrMapping/>
  </p:clrMapOvr>
  <p:extLst>
    <p:ext uri="{DCECCB84-F9BA-43D5-87BE-67443E8EF086}">
      <p15:sldGuideLst xmlns:p15="http://schemas.microsoft.com/office/powerpoint/2012/main">
        <p15:guide id="1" orient="horz" pos="3552" userDrawn="1">
          <p15:clr>
            <a:srgbClr val="FBAE40"/>
          </p15:clr>
        </p15:guide>
        <p15:guide id="2" orient="horz" pos="3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Cabin Airshow">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94DF6C-90E7-5346-B6DB-BA3EA50086C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D5A2E15E-D5D7-844F-A159-1C5CCA6D1EDC}"/>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995200281"/>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Cabin connectivity passeng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8AA68B-2310-CE4D-8B1C-80BFB77EDD5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48574C6B-5F21-8C4E-9FCF-EB0D33E59042}"/>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AD26F4D1-36BC-6F44-971E-EF5BC345FD1A}"/>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71343207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Cabin entertainma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8ADEBF-68D8-C541-8663-FE221A13244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30FD2D85-CEC3-C441-8E95-8E9C3A1B4E65}"/>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71483672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Collins Cover: Business Aviation - Cabin entertainma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0BA888-41EB-A948-B4B0-D5D00D38021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E9A4EEA1-9494-0445-A0AC-41477ECEBE03}"/>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919427479"/>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Dassault Falcon 200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621E0B-0AE0-C148-8373-F281956EFB6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6399D563-62ED-8D4B-9C6F-9A9D93171616}"/>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667166575"/>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Embraer E190">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7D749A-D738-C24A-AA6C-75C74E1B0BB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16DBB1EC-DE85-9E4E-B01F-11C8CB52F819}"/>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55810233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Embraer Legacy 50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A9C27D-6480-F94A-A1F4-0498B934A2E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F4D69DCA-69B6-A045-A30F-2A3B4CD3B78D}"/>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675042015"/>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Embraer Praeto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FABA3F-34A4-4246-B730-3690E7B848C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41E77C2C-91ED-8F4F-AFF7-4CB907230937}"/>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4263464889"/>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Gulfstream G50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551D6B-C661-8C4B-97D3-82DE3956023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A3C489A3-0D99-CE4C-8F2F-CCC1ED4C6F08}"/>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92414463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King Air tarma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53E384-7D87-4B42-BD5E-FC08A5A8881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25E9EB9E-04B4-114A-8588-FC99B8BF797D}"/>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44707049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llins Cover: JTAC-radio">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F0772C-4F06-5740-8477-5DD44F33AC88}"/>
              </a:ext>
            </a:extLst>
          </p:cNvPr>
          <p:cNvPicPr>
            <a:picLocks noChangeAspect="1"/>
          </p:cNvPicPr>
          <p:nvPr userDrawn="1"/>
        </p:nvPicPr>
        <p:blipFill>
          <a:blip r:embed="rId2"/>
          <a:stretch>
            <a:fillRect/>
          </a:stretch>
        </p:blipFill>
        <p:spPr>
          <a:xfrm>
            <a:off x="0" y="0"/>
            <a:ext cx="12192000" cy="501015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pic>
        <p:nvPicPr>
          <p:cNvPr id="8" name="Graphic 7">
            <a:extLst>
              <a:ext uri="{FF2B5EF4-FFF2-40B4-BE49-F238E27FC236}">
                <a16:creationId xmlns:a16="http://schemas.microsoft.com/office/drawing/2014/main" id="{4AAEFDDF-E94C-534C-B962-F3657664643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2096" y="5526826"/>
            <a:ext cx="3071203" cy="514215"/>
          </a:xfrm>
          <a:prstGeom prst="rect">
            <a:avLst/>
          </a:prstGeom>
        </p:spPr>
      </p:pic>
      <p:sp>
        <p:nvSpPr>
          <p:cNvPr id="3" name="Footer Placeholder 2">
            <a:extLst>
              <a:ext uri="{FF2B5EF4-FFF2-40B4-BE49-F238E27FC236}">
                <a16:creationId xmlns:a16="http://schemas.microsoft.com/office/drawing/2014/main" id="{BE14791A-0FD8-3041-8ACD-26B43E03D260}"/>
              </a:ext>
            </a:extLst>
          </p:cNvPr>
          <p:cNvSpPr>
            <a:spLocks noGrp="1"/>
          </p:cNvSpPr>
          <p:nvPr>
            <p:ph type="ftr" sz="quarter" idx="16"/>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1237078794"/>
      </p:ext>
    </p:extLst>
  </p:cSld>
  <p:clrMapOvr>
    <a:masterClrMapping/>
  </p:clrMapOvr>
  <p:extLst>
    <p:ext uri="{DCECCB84-F9BA-43D5-87BE-67443E8EF086}">
      <p15:sldGuideLst xmlns:p15="http://schemas.microsoft.com/office/powerpoint/2012/main">
        <p15:guide id="1" orient="horz" pos="3552" userDrawn="1">
          <p15:clr>
            <a:srgbClr val="FBAE40"/>
          </p15:clr>
        </p15:guide>
        <p15:guide id="2" orient="horz" pos="314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lins Cover: Business Aviation - Pilatus PC-12 deic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8213E4-F409-1A4E-BA0E-C24D10A9D3E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7D2F4647-49AD-5A40-9A62-3739FB827EE4}"/>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145793082"/>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Airbus A320neo nacel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C97344-77C7-3147-A969-86AAB06BFD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B3E205F6-AE71-294F-8A90-CDB0C17EE892}"/>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6424721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Airbus A33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66FEAF-735D-8C48-AB13-9A2BC6F3F7C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4056EFDE-3E22-2B4A-B7C4-3ACDAE95BCE6}"/>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65715041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Airbus A35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2BF4F9-A603-FF4A-909E-E1B2DDB5372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CC093A7E-3FD1-7B4D-979D-B3EE9ADA1A63}"/>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647789361"/>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Airbus A350 landin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56CBCE-7897-4447-8E21-A056DC6715F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2CA311B1-A3F6-E64E-A94C-1AE31A4DC45B}"/>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809028562"/>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Airline passenger with table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9A33A6-FEE3-B344-BD84-DEDA209A804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59E47833-84A0-9341-A2DF-DB37AC32791A}"/>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858814896"/>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AT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342520A-9C27-C846-AF7D-756A4CBF22F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DF239AA3-AAC5-2F47-8D5A-35CAE802B319}"/>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58902A97-E730-5E44-BAF4-C10A8FABAB47}"/>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627582879"/>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Boeing 737">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FE67EF-D431-4643-B744-09F02373C2E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559A8A2A-E67D-B34B-A782-2FB006BB9524}"/>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16445801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Boeing 737 Max">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C2C937-DF8B-984C-AA63-10262AEC441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63293DC3-AB72-144C-BB0A-957FCB966AA3}"/>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048990529"/>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Boeing 787 co-pilo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EBBFBD-B353-A142-BCE1-9E076B0B502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4E02E42B-1B6C-2643-8ECE-0C2D39CFD478}"/>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16672121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llins Cover: Bombardier Challeng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6613D9-5523-8246-BA1E-19D9D3304980}"/>
              </a:ext>
            </a:extLst>
          </p:cNvPr>
          <p:cNvPicPr>
            <a:picLocks noChangeAspect="1"/>
          </p:cNvPicPr>
          <p:nvPr userDrawn="1"/>
        </p:nvPicPr>
        <p:blipFill>
          <a:blip r:embed="rId2"/>
          <a:stretch>
            <a:fillRect/>
          </a:stretch>
        </p:blipFill>
        <p:spPr>
          <a:xfrm>
            <a:off x="3175" y="0"/>
            <a:ext cx="12192000" cy="501015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pic>
        <p:nvPicPr>
          <p:cNvPr id="8" name="Graphic 7">
            <a:extLst>
              <a:ext uri="{FF2B5EF4-FFF2-40B4-BE49-F238E27FC236}">
                <a16:creationId xmlns:a16="http://schemas.microsoft.com/office/drawing/2014/main" id="{2CC691F9-2696-8A42-9AE2-E828441D090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2096" y="5526826"/>
            <a:ext cx="3071203" cy="514215"/>
          </a:xfrm>
          <a:prstGeom prst="rect">
            <a:avLst/>
          </a:prstGeom>
        </p:spPr>
      </p:pic>
      <p:sp>
        <p:nvSpPr>
          <p:cNvPr id="3" name="Footer Placeholder 2">
            <a:extLst>
              <a:ext uri="{FF2B5EF4-FFF2-40B4-BE49-F238E27FC236}">
                <a16:creationId xmlns:a16="http://schemas.microsoft.com/office/drawing/2014/main" id="{D30EE561-F874-DC41-AEF2-3F9A1AEB0912}"/>
              </a:ext>
            </a:extLst>
          </p:cNvPr>
          <p:cNvSpPr>
            <a:spLocks noGrp="1"/>
          </p:cNvSpPr>
          <p:nvPr>
            <p:ph type="ftr" sz="quarter" idx="16"/>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3142949097"/>
      </p:ext>
    </p:extLst>
  </p:cSld>
  <p:clrMapOvr>
    <a:masterClrMapping/>
  </p:clrMapOvr>
  <p:extLst>
    <p:ext uri="{DCECCB84-F9BA-43D5-87BE-67443E8EF086}">
      <p15:sldGuideLst xmlns:p15="http://schemas.microsoft.com/office/powerpoint/2012/main">
        <p15:guide id="1" orient="horz" pos="3552" userDrawn="1">
          <p15:clr>
            <a:srgbClr val="FBAE40"/>
          </p15:clr>
        </p15:guide>
        <p15:guide id="2" orient="horz" pos="314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Boeing 787 land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37954F-D2E7-F546-B764-BFED8845EED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1C3D3FE7-2D01-364B-B5F7-F72223F825CF}"/>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448856635"/>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Boeing 78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A84F79-0CF6-1F41-AB14-7E3C2FCC897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41985240-8C34-7C4C-96DA-B44020E81736}"/>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966041182"/>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Boeing 787 flight dec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E37F80-C2EC-E943-B7E7-2DE2F4D30FC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39801B62-671C-8045-A2F9-9C2A0B572D88}"/>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49293790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Boeing 777 langing gea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9247E9-F0DD-C04E-B2EE-74E2FA0A0E5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4FD57522-8FED-6348-AADA-DC87A607AB5B}"/>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93191953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ollins Cover: Commercial Aviation - Boeing 777 langing ge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65092-FF38-B74C-8CB6-4390A631790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3AD1BD37-C9CA-DF49-AB1C-7A99069C9E66}"/>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510928945"/>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Cabin connectivit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C2DAB4-D085-A946-A2AB-3A7A6D40242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3C11F670-6291-6840-BA65-DF98614F15E9}"/>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49292657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Commercial window bo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5C0E09-7F94-564C-8CB8-7DB8D879A53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820765DF-AD65-5F40-A656-73D59DAB6087}"/>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101898241"/>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llins Cover: Commercial Aviation - Seated airline passegn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C6C5AD8-4633-D642-9CB2-2E0C8565041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AF6529BA-8252-FE4C-B130-5B84F56A66FE}"/>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93889187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llins Cover: Commercial Helicopter - Airbus AS350">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E36AE0-A096-5141-B5C4-548741C145F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1B5D4E79-5E6E-794A-8007-4D40CDF6EB8F}"/>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65123200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llins Cover: Commercial Helicopter - AW-139">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3CF153-5899-CC4B-B4F7-94453880AD1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2F11CABB-9B75-9648-A04D-D05EC2310A6B}"/>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7731249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llins Cover: Boeing 78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544F40-B15B-9347-A626-CCC3B42174A2}"/>
              </a:ext>
            </a:extLst>
          </p:cNvPr>
          <p:cNvPicPr>
            <a:picLocks noChangeAspect="1"/>
          </p:cNvPicPr>
          <p:nvPr userDrawn="1"/>
        </p:nvPicPr>
        <p:blipFill>
          <a:blip r:embed="rId2"/>
          <a:stretch>
            <a:fillRect/>
          </a:stretch>
        </p:blipFill>
        <p:spPr>
          <a:xfrm>
            <a:off x="0" y="4763"/>
            <a:ext cx="12192000" cy="501015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pic>
        <p:nvPicPr>
          <p:cNvPr id="8" name="Graphic 7">
            <a:extLst>
              <a:ext uri="{FF2B5EF4-FFF2-40B4-BE49-F238E27FC236}">
                <a16:creationId xmlns:a16="http://schemas.microsoft.com/office/drawing/2014/main" id="{12ADE7C4-C9D6-C340-9D31-184D270C184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2096" y="5526826"/>
            <a:ext cx="3071203" cy="514215"/>
          </a:xfrm>
          <a:prstGeom prst="rect">
            <a:avLst/>
          </a:prstGeom>
        </p:spPr>
      </p:pic>
      <p:sp>
        <p:nvSpPr>
          <p:cNvPr id="3" name="Footer Placeholder 2">
            <a:extLst>
              <a:ext uri="{FF2B5EF4-FFF2-40B4-BE49-F238E27FC236}">
                <a16:creationId xmlns:a16="http://schemas.microsoft.com/office/drawing/2014/main" id="{096CDA10-FEF3-5649-B721-43DCD2862EA7}"/>
              </a:ext>
            </a:extLst>
          </p:cNvPr>
          <p:cNvSpPr>
            <a:spLocks noGrp="1"/>
          </p:cNvSpPr>
          <p:nvPr>
            <p:ph type="ftr" sz="quarter" idx="16"/>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2592187736"/>
      </p:ext>
    </p:extLst>
  </p:cSld>
  <p:clrMapOvr>
    <a:masterClrMapping/>
  </p:clrMapOvr>
  <p:extLst>
    <p:ext uri="{DCECCB84-F9BA-43D5-87BE-67443E8EF086}">
      <p15:sldGuideLst xmlns:p15="http://schemas.microsoft.com/office/powerpoint/2012/main">
        <p15:guide id="1" orient="horz" pos="3552" userDrawn="1">
          <p15:clr>
            <a:srgbClr val="FBAE40"/>
          </p15:clr>
        </p15:guide>
        <p15:guide id="2" orient="horz" pos="3144"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llins Cover: Commercial Helicopter - Bell">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A3DFF5-B307-4348-B0DF-EC1773CFB9F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A6C58F2B-BAE3-8241-AC5A-CB0D9523217C}"/>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788912500"/>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llins Cover: Commercial Helicopter - Female passeng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C08702F-8457-E845-8317-A0EE64CB122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56C85BB0-BDBC-B64A-9D25-CF7D1C8880BF}"/>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528195502"/>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llins Cover: Commercial Helicopter - Hoist wind farm">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4F667B8-7203-0843-A082-34ADB7180B8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AB78A736-CFB1-344D-8664-1AD790469E04}"/>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EBA0B02A-D9BF-5747-9711-E3952072B31C}"/>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487172966"/>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llins Cover: Interiors - 737 Max interio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6BA44B-AF65-6444-9139-5BDDD04E0C0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E3533315-367C-C943-A78C-1B6813532D63}"/>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468794382"/>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llins Cover: Interiors - Air France interio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5B49D6-D938-D64D-83CC-469D54C36F4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27A4CA9A-0600-6A4A-9579-5E697257AF77}"/>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87974095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llins Cover: Interiors - Bombadrier interio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2FE48A-3165-B547-9FDB-3B8F5A818E0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A30DB949-E3D7-894E-B958-100DE991BC5D}"/>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517405541"/>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llins Cover: Interiors - Airbus A320 Meridian seatin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863CAD-DBC2-D84C-B26E-FF63578B9A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B2A340C7-D2B7-5345-8D89-A6E6D8041B0D}"/>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909293050"/>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llins Cover: Interiors - First Class seatin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31CD8A-D242-F649-83A1-DA6AE90ECDD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4CA3A18E-55EE-0747-99F8-5CA5608A43C6}"/>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289749360"/>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llins Cover: Maintenance and manufacturing - Airline inspec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A96126-061A-A844-81D4-3FA0AEF6688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969BE1F2-4766-F84F-90E0-0F122C83D26D}"/>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675584295"/>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llins Cover: Maintenance and manufacturing - Maintenance disgnostics inspec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A9E044-6A40-B047-96EA-77A5357C2C7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15F7A7C4-C416-6047-BA3B-B2B08F777B13}"/>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77944750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ollins Cover: UH-60 Blackhawk">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984510-34BD-0D4E-B50C-15A647481D04}"/>
              </a:ext>
            </a:extLst>
          </p:cNvPr>
          <p:cNvPicPr>
            <a:picLocks noChangeAspect="1"/>
          </p:cNvPicPr>
          <p:nvPr userDrawn="1"/>
        </p:nvPicPr>
        <p:blipFill>
          <a:blip r:embed="rId2"/>
          <a:stretch>
            <a:fillRect/>
          </a:stretch>
        </p:blipFill>
        <p:spPr>
          <a:xfrm>
            <a:off x="0" y="0"/>
            <a:ext cx="12192000" cy="501015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pic>
        <p:nvPicPr>
          <p:cNvPr id="10" name="Graphic 9">
            <a:extLst>
              <a:ext uri="{FF2B5EF4-FFF2-40B4-BE49-F238E27FC236}">
                <a16:creationId xmlns:a16="http://schemas.microsoft.com/office/drawing/2014/main" id="{A787AB98-5F2A-FF41-A513-9AE47180BD8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2096" y="5526826"/>
            <a:ext cx="3071203" cy="514215"/>
          </a:xfrm>
          <a:prstGeom prst="rect">
            <a:avLst/>
          </a:prstGeom>
        </p:spPr>
      </p:pic>
      <p:pic>
        <p:nvPicPr>
          <p:cNvPr id="4" name="Picture 3">
            <a:extLst>
              <a:ext uri="{FF2B5EF4-FFF2-40B4-BE49-F238E27FC236}">
                <a16:creationId xmlns:a16="http://schemas.microsoft.com/office/drawing/2014/main" id="{4FDB7C0C-7FEF-4640-BF35-AD1B5009625F}"/>
              </a:ext>
            </a:extLst>
          </p:cNvPr>
          <p:cNvPicPr>
            <a:picLocks noChangeAspect="1"/>
          </p:cNvPicPr>
          <p:nvPr userDrawn="1"/>
        </p:nvPicPr>
        <p:blipFill>
          <a:blip r:embed="rId5"/>
          <a:stretch>
            <a:fillRect/>
          </a:stretch>
        </p:blipFill>
        <p:spPr>
          <a:xfrm>
            <a:off x="-3175" y="0"/>
            <a:ext cx="12192000" cy="5010150"/>
          </a:xfrm>
          <a:prstGeom prst="rect">
            <a:avLst/>
          </a:prstGeom>
        </p:spPr>
      </p:pic>
      <p:sp>
        <p:nvSpPr>
          <p:cNvPr id="3" name="Footer Placeholder 2">
            <a:extLst>
              <a:ext uri="{FF2B5EF4-FFF2-40B4-BE49-F238E27FC236}">
                <a16:creationId xmlns:a16="http://schemas.microsoft.com/office/drawing/2014/main" id="{D14DEBB8-1934-414F-934F-1CCF1AA4F9C6}"/>
              </a:ext>
            </a:extLst>
          </p:cNvPr>
          <p:cNvSpPr>
            <a:spLocks noGrp="1"/>
          </p:cNvSpPr>
          <p:nvPr>
            <p:ph type="ftr" sz="quarter" idx="16"/>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1007516146"/>
      </p:ext>
    </p:extLst>
  </p:cSld>
  <p:clrMapOvr>
    <a:masterClrMapping/>
  </p:clrMapOvr>
  <p:extLst>
    <p:ext uri="{DCECCB84-F9BA-43D5-87BE-67443E8EF086}">
      <p15:sldGuideLst xmlns:p15="http://schemas.microsoft.com/office/powerpoint/2012/main">
        <p15:guide id="1" orient="horz" pos="3552" userDrawn="1">
          <p15:clr>
            <a:srgbClr val="FBAE40"/>
          </p15:clr>
        </p15:guide>
        <p15:guide id="2" orient="horz" pos="314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llins Cover: Maintenance and manufacturing - Manufacturing person with table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C77CD15-629F-8D4F-B0FA-9F421837413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E15FF73B-6454-1841-B281-2E67C38DF500}"/>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4236227286"/>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ollins Cover: Maintenance and manufacturing - Manufacturing person with table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0AB43B-A073-3F4E-91D4-8DA5F86FF5D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0268BDE3-7896-0744-8F7D-7F5A18769A17}"/>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80781305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llins Cover: Maritime - N-UT653 ship">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3A816B-E1A7-8042-8E98-F82D5549625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A246FD71-CBED-6D4F-B235-6AB1DA16786C}"/>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781953276"/>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llins Cover: Maritime - Virginia Class Submarin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2317CE-9D0F-3143-89B5-A582F67F504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5637A658-7091-B145-9E78-D5DD507FF265}"/>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90719231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llins Cover: Military - ACES5 ejection sea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A57299-0380-1644-8124-B9819AE3341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620AF98F-9B83-3A42-8597-FF8195C5BDDE}"/>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947299890"/>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llins Cover: Military - Airbus A400M">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4CD7AF-3A0B-B541-8FAB-AA144AE3AAD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6D42DFD4-4F5B-CB4A-BAAB-3F037F38486D}"/>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273626361"/>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llins Cover: Military - B-52 bomb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353495-E1D4-E043-869D-1EE0B7C7140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7C327E4A-B2C3-F24E-8EF2-908A32C6A72D}"/>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360603358"/>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llins Cover: Military - B-52 bomber over wat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4043C6B-80CA-C14A-8E43-0EFE1CB68BC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54ECE637-0748-474F-8993-87DB6BF16710}"/>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14992920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llins Cover: Military - B1 bomber over water">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4A1B12D-47A8-7F47-8AA1-0020F105264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76D1B44C-DE99-A84F-9688-C1E572900E6F}"/>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450616285"/>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llins Cover: Military - C-130 pilo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B0C787-D811-6F4C-9F99-2DB44F8E418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DD87D014-FE6D-914C-A715-D0E5302ECB04}"/>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88762923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lins Content: 1 column">
    <p:spTree>
      <p:nvGrpSpPr>
        <p:cNvPr id="1" name=""/>
        <p:cNvGrpSpPr/>
        <p:nvPr/>
      </p:nvGrpSpPr>
      <p:grpSpPr>
        <a:xfrm>
          <a:off x="0" y="0"/>
          <a:ext cx="0" cy="0"/>
          <a:chOff x="0" y="0"/>
          <a:chExt cx="0" cy="0"/>
        </a:xfrm>
      </p:grpSpPr>
      <p:sp>
        <p:nvSpPr>
          <p:cNvPr id="31" name="Body"/>
          <p:cNvSpPr>
            <a:spLocks noGrp="1"/>
          </p:cNvSpPr>
          <p:nvPr>
            <p:ph type="body" sz="quarter" idx="13" hasCustomPrompt="1"/>
          </p:nvPr>
        </p:nvSpPr>
        <p:spPr>
          <a:xfrm>
            <a:off x="685799" y="1475700"/>
            <a:ext cx="10829543" cy="3782798"/>
          </a:xfrm>
          <a:noFill/>
        </p:spPr>
        <p:txBody>
          <a:bodyPr/>
          <a:lstStyle>
            <a:lvl1pPr marL="219456" indent="-219456" algn="l" defTabSz="914400" rtl="0" eaLnBrk="1" latinLnBrk="0" hangingPunct="1">
              <a:lnSpc>
                <a:spcPct val="100000"/>
              </a:lnSpc>
              <a:spcBef>
                <a:spcPts val="0"/>
              </a:spcBef>
              <a:spcAft>
                <a:spcPts val="600"/>
              </a:spcAft>
              <a:buClr>
                <a:srgbClr val="CE1126"/>
              </a:buClr>
              <a:buSzPct val="75000"/>
              <a:buFont typeface="Arial" panose="020B0604020202020204" pitchFamily="34" charset="0"/>
              <a:buChar char="•"/>
              <a:defRPr lang="en-US" sz="2200" kern="1200" baseline="0" dirty="0" smtClean="0">
                <a:solidFill>
                  <a:schemeClr val="tx1"/>
                </a:solidFill>
                <a:latin typeface="Arial" panose="020B0604020202020204" pitchFamily="34" charset="0"/>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2000" kern="1200" baseline="0" dirty="0" smtClean="0">
                <a:solidFill>
                  <a:schemeClr val="tx1"/>
                </a:solidFill>
                <a:latin typeface="Arial" panose="020B0604020202020204" pitchFamily="34" charset="0"/>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baseline="0" dirty="0" smtClean="0">
                <a:solidFill>
                  <a:schemeClr val="tx1"/>
                </a:solidFill>
                <a:latin typeface="Arial" panose="020B0604020202020204" pitchFamily="34" charset="0"/>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6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a:solidFill>
                  <a:schemeClr val="tx1"/>
                </a:solidFill>
                <a:latin typeface="+mn-lt"/>
                <a:ea typeface="+mn-ea"/>
                <a:cs typeface="+mn-cs"/>
              </a:defRPr>
            </a:lvl5pPr>
          </a:lstStyle>
          <a:p>
            <a:pPr lvl="0"/>
            <a:r>
              <a:rPr lang="en-US"/>
              <a:t>Main bullet. 22 pt. black. Regular. Sentence case.</a:t>
            </a:r>
          </a:p>
          <a:p>
            <a:pPr lvl="1"/>
            <a:r>
              <a:rPr lang="en-US"/>
              <a:t>Second level</a:t>
            </a:r>
          </a:p>
          <a:p>
            <a:pPr lvl="2"/>
            <a:r>
              <a:rPr lang="en-US"/>
              <a:t>Third level</a:t>
            </a:r>
          </a:p>
          <a:p>
            <a:pPr lvl="3"/>
            <a:r>
              <a:rPr lang="en-US"/>
              <a:t>Fourth level</a:t>
            </a:r>
          </a:p>
          <a:p>
            <a:pPr lvl="4"/>
            <a:r>
              <a:rPr lang="en-US"/>
              <a:t>Fifth level</a:t>
            </a:r>
          </a:p>
        </p:txBody>
      </p:sp>
      <p:sp>
        <p:nvSpPr>
          <p:cNvPr id="15"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6" name="Title 5"/>
          <p:cNvSpPr>
            <a:spLocks noGrp="1"/>
          </p:cNvSpPr>
          <p:nvPr>
            <p:ph type="title" hasCustomPrompt="1"/>
          </p:nvPr>
        </p:nvSpPr>
        <p:spPr>
          <a:xfrm>
            <a:off x="694944" y="514473"/>
            <a:ext cx="10811256" cy="676653"/>
          </a:xfrm>
          <a:prstGeom prst="rect">
            <a:avLst/>
          </a:prstGeom>
        </p:spPr>
        <p:txBody>
          <a:bodyPr/>
          <a:lstStyle>
            <a:lvl1pPr>
              <a:lnSpc>
                <a:spcPct val="80000"/>
              </a:lnSpc>
              <a:defRPr b="0"/>
            </a:lvl1pPr>
          </a:lstStyle>
          <a:p>
            <a:r>
              <a:rPr lang="en-US"/>
              <a:t>TITLE. 32 PT. BLACK. REGULAR. UPPERCASE. TWO LINES MAX.</a:t>
            </a:r>
          </a:p>
        </p:txBody>
      </p:sp>
      <p:sp>
        <p:nvSpPr>
          <p:cNvPr id="8"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B9F5C71E-79B8-7049-9636-B2B029152168}"/>
              </a:ext>
            </a:extLst>
          </p:cNvPr>
          <p:cNvSpPr>
            <a:spLocks noGrp="1"/>
          </p:cNvSpPr>
          <p:nvPr>
            <p:ph type="ftr" sz="quarter" idx="16"/>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179859194"/>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llins Cover: Military - C-130H">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4BFDA5F-0D24-CF41-8117-AC1C5A13E31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3C75B21E-0BD8-F94F-ABE9-B059D58347A6}"/>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214009590"/>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Collins Cover: Military - C-130H">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E7FD3E-407B-284F-9AEC-41D3426BDDD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92C06021-5E74-7747-A998-3F676FEBDEC7}"/>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402234136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llins Cover: Military - Embraer C-390 Millennium">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7388F7C-7EC1-F94F-8827-32BAC71D15C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A08C0F93-4FDE-0D44-BA6E-1C0F1E8648E1}"/>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857161690"/>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llins Cover: Military - Embraer C-390 Millennium paratrooper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983053-04E2-414C-A104-205EBDD5299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CB338C67-17FB-4744-A241-7AEB9AA30AD4}"/>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523241322"/>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llins Cover: Military - F-15 pilo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725EB8-DF7F-E444-86EE-DF7E2B58BB7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84F1F26D-3CDA-2643-BFF5-9489B47D2E49}"/>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26235741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llins Cover: Military - F-1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AE266B-E828-0346-89F3-99896A09A4C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5D1E1CC6-A645-734B-8909-64207AC2FACA}"/>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759861309"/>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llins Cover: Military - F-35">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1078EF-36BF-A843-9752-A79DD2AA17D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4CB0F48B-4187-7E45-8229-20E1F79F5F36}"/>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05929940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llins Cover: Military - F-35 pilot canop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B9FC09-1E02-FA47-848E-306078DD0BF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3DF7F9A1-011A-EB43-B733-F38026A3171E}"/>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735576523"/>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llins Cover: Military - F-35 refuelin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37F6D0-74B3-934C-911B-2E546E799BD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C5F50A0D-4D15-5B48-B88B-D8EFE942B0DC}"/>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71154883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lins Cover: Military - F-35 weapon bay door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D4FC908-0017-AC4C-8385-CF743BC6812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5D455D5D-5787-1A43-92FE-AA9A22598748}"/>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079026565"/>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llins Content: 1 column/photo">
    <p:bg>
      <p:bgRef idx="1001">
        <a:schemeClr val="bg1"/>
      </p:bgRef>
    </p:bg>
    <p:spTree>
      <p:nvGrpSpPr>
        <p:cNvPr id="1" name=""/>
        <p:cNvGrpSpPr/>
        <p:nvPr/>
      </p:nvGrpSpPr>
      <p:grpSpPr>
        <a:xfrm>
          <a:off x="0" y="0"/>
          <a:ext cx="0" cy="0"/>
          <a:chOff x="0" y="0"/>
          <a:chExt cx="0" cy="0"/>
        </a:xfrm>
      </p:grpSpPr>
      <p:sp>
        <p:nvSpPr>
          <p:cNvPr id="31" name="Body 1"/>
          <p:cNvSpPr>
            <a:spLocks noGrp="1"/>
          </p:cNvSpPr>
          <p:nvPr>
            <p:ph type="body" sz="quarter" idx="13" hasCustomPrompt="1"/>
          </p:nvPr>
        </p:nvSpPr>
        <p:spPr>
          <a:xfrm>
            <a:off x="696433" y="2251609"/>
            <a:ext cx="3418367" cy="3539591"/>
          </a:xfrm>
          <a:noFill/>
        </p:spPr>
        <p:txBody>
          <a:bodyPr/>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Clr>
                <a:schemeClr val="accent1"/>
              </a:buClr>
              <a:buFont typeface="Arial" panose="020B0604020202020204" pitchFamily="34" charset="0"/>
              <a:defRPr lang="en-US" sz="16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600" kern="1200" dirty="0">
                <a:solidFill>
                  <a:schemeClr val="tx1"/>
                </a:solidFill>
                <a:latin typeface="+mn-lt"/>
                <a:ea typeface="+mn-ea"/>
                <a:cs typeface="+mn-cs"/>
              </a:defRPr>
            </a:lvl5pPr>
          </a:lstStyle>
          <a:p>
            <a:pPr lvl="0"/>
            <a:r>
              <a:rPr lang="en-US"/>
              <a:t>Main bullet. 18 pt. black. Regular. Sentence case.</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p:cNvSpPr>
            <a:spLocks noGrp="1"/>
          </p:cNvSpPr>
          <p:nvPr>
            <p:ph type="pic" sz="quarter" idx="17" hasCustomPrompt="1"/>
          </p:nvPr>
        </p:nvSpPr>
        <p:spPr>
          <a:xfrm>
            <a:off x="4381500" y="1572733"/>
            <a:ext cx="7124700" cy="4218468"/>
          </a:xfrm>
          <a:solidFill>
            <a:schemeClr val="bg2"/>
          </a:solidFill>
        </p:spPr>
        <p:txBody>
          <a:bodyPr tIns="1188720"/>
          <a:lstStyle>
            <a:lvl1pPr marL="0" indent="0" algn="ctr">
              <a:buNone/>
              <a:defRPr/>
            </a:lvl1pPr>
          </a:lstStyle>
          <a:p>
            <a:r>
              <a:rPr lang="en-US"/>
              <a:t>Click to insert photo</a:t>
            </a:r>
          </a:p>
        </p:txBody>
      </p:sp>
      <p:sp>
        <p:nvSpPr>
          <p:cNvPr id="17"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9" name="Text Placeholder 2"/>
          <p:cNvSpPr>
            <a:spLocks noGrp="1"/>
          </p:cNvSpPr>
          <p:nvPr>
            <p:ph type="body" sz="quarter" idx="21" hasCustomPrompt="1"/>
          </p:nvPr>
        </p:nvSpPr>
        <p:spPr>
          <a:xfrm>
            <a:off x="695325" y="1572733"/>
            <a:ext cx="3419475" cy="590931"/>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solidFill>
                  <a:srgbClr val="CE1126"/>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RTX red. Bold. Sentence case.</a:t>
            </a:r>
          </a:p>
        </p:txBody>
      </p:sp>
      <p:sp>
        <p:nvSpPr>
          <p:cNvPr id="10" name="Title 5"/>
          <p:cNvSpPr>
            <a:spLocks noGrp="1"/>
          </p:cNvSpPr>
          <p:nvPr>
            <p:ph type="title" hasCustomPrompt="1"/>
          </p:nvPr>
        </p:nvSpPr>
        <p:spPr>
          <a:xfrm>
            <a:off x="694944" y="514473"/>
            <a:ext cx="10811256" cy="676653"/>
          </a:xfrm>
          <a:prstGeom prst="rect">
            <a:avLst/>
          </a:prstGeom>
        </p:spPr>
        <p:txBody>
          <a:bodyPr/>
          <a:lstStyle>
            <a:lvl1pPr>
              <a:lnSpc>
                <a:spcPct val="80000"/>
              </a:lnSpc>
              <a:defRPr b="0" spc="300"/>
            </a:lvl1pPr>
          </a:lstStyle>
          <a:p>
            <a:r>
              <a:rPr lang="en-US"/>
              <a:t>TITLE. 32 PT. BLACK. REGULAR. UPPERCASE. TWO LINES MAX.</a:t>
            </a:r>
          </a:p>
        </p:txBody>
      </p:sp>
      <p:sp>
        <p:nvSpPr>
          <p:cNvPr id="11"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White. Bold. 16 pt. Centered. Sentence case.</a:t>
            </a:r>
          </a:p>
        </p:txBody>
      </p:sp>
      <p:sp>
        <p:nvSpPr>
          <p:cNvPr id="2" name="Footer Placeholder 1">
            <a:extLst>
              <a:ext uri="{FF2B5EF4-FFF2-40B4-BE49-F238E27FC236}">
                <a16:creationId xmlns:a16="http://schemas.microsoft.com/office/drawing/2014/main" id="{4C942711-FCAA-5440-A0F7-91BD93D6422F}"/>
              </a:ext>
            </a:extLst>
          </p:cNvPr>
          <p:cNvSpPr>
            <a:spLocks noGrp="1"/>
          </p:cNvSpPr>
          <p:nvPr>
            <p:ph type="ftr" sz="quarter" idx="22"/>
          </p:nvPr>
        </p:nvSpPr>
        <p:spPr/>
        <p:txBody>
          <a:bodyPr/>
          <a:lstStyle/>
          <a:p>
            <a:r>
              <a:rPr lang="en-US">
                <a:cs typeface="DIN-Light"/>
              </a:rPr>
              <a:t>© 2021 Collins Aerospace.  |  Collins Aerospace Proprietary.  |  [Country] Export Classification: [Jurisdiction and Classification]. </a:t>
            </a:r>
            <a:endParaRPr lang="en-US"/>
          </a:p>
        </p:txBody>
      </p:sp>
    </p:spTree>
    <p:extLst>
      <p:ext uri="{BB962C8B-B14F-4D97-AF65-F5344CB8AC3E}">
        <p14:creationId xmlns:p14="http://schemas.microsoft.com/office/powerpoint/2010/main" val="38835820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416"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lins Cover: Military - JTAC soldier communication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AE06F5-A715-2B41-8389-E3FFF216936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DEB52A60-331C-5F4B-ADB1-82B78789DCDA}"/>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F1B460C3-B927-5242-B096-E7F025B3BEDD}"/>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26890152"/>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llins Cover: Military - Soldier communication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4B2163-548F-0046-94DA-0044DB84AEB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5788F37D-C401-9E4F-A28C-1EBC976DB67F}"/>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418653013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llins Cover: Military - Soldier humvee communication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63C7F1-6A4E-7A48-AE81-916421DC1B1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3976986E-81D4-3745-91FE-91B629AD185A}"/>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408310677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llins Cover: Military - Soldier launching UAV">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9565FD-B591-C445-A655-7B20D16789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98E1123E-90E4-F64C-A0AF-4F851062584B}"/>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4535942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llins Cover: Military - Stryker troop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FD813D-C656-9A45-B5FE-F4450956070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AD76596E-5B50-8245-B9BE-2D0A33D54EDE}"/>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256727376"/>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llins Cover: Military - CH-47 and UH-6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05A698-1CBF-4C47-8A17-9B2AAA58741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D9D609EA-C089-AD4F-806F-388406CAB461}"/>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3644791051"/>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llins Cover: Military - UH-60 blackhaw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68B703-719F-B44E-8503-5FAF0EE44BE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80F65B48-114D-1D41-BA31-83547187A3CD}"/>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075785954"/>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Collins Cover: Military - UH-60 blackhaw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4DF6B4-DBB6-F646-8658-46547EBEE97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38D92C94-F134-8C42-AD54-C073133B2A4B}"/>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109518117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llins Cover: Rail - Commuter tra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D6ABC5-75A9-5C4D-BE9D-7EA91CD6272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E3F5E3DB-4DC7-8F44-935E-984C6DD70B52}"/>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680549888"/>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llins Cover: Rail - Freight trai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15A9BE-FDAE-4E4C-B85C-0CE1C549B25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4257535" y="5297244"/>
            <a:ext cx="7105927" cy="566816"/>
          </a:xfrm>
          <a:noFill/>
        </p:spPr>
        <p:txBody>
          <a:bodyPr anchor="b" anchorCtr="0"/>
          <a:lstStyle>
            <a:lvl1pPr defTabSz="914400">
              <a:spcBef>
                <a:spcPct val="0"/>
              </a:spcBef>
              <a:defRPr sz="2200">
                <a:solidFill>
                  <a:schemeClr val="tx1"/>
                </a:solidFill>
              </a:defRPr>
            </a:lvl1pPr>
          </a:lstStyle>
          <a:p>
            <a:pPr lvl="0" defTabSz="914400">
              <a:spcBef>
                <a:spcPct val="0"/>
              </a:spcBef>
            </a:pPr>
            <a:r>
              <a:rPr lang="en-US"/>
              <a:t>TITLE 22 PT. BLACK. REGULAR. UPPERCASE.</a:t>
            </a:r>
          </a:p>
        </p:txBody>
      </p:sp>
      <p:sp>
        <p:nvSpPr>
          <p:cNvPr id="5" name="Text Placeholder 4"/>
          <p:cNvSpPr>
            <a:spLocks noGrp="1"/>
          </p:cNvSpPr>
          <p:nvPr>
            <p:ph type="body" sz="quarter" idx="15" hasCustomPrompt="1"/>
          </p:nvPr>
        </p:nvSpPr>
        <p:spPr>
          <a:xfrm>
            <a:off x="4257535" y="6041041"/>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Black. Regular. Sentence case.</a:t>
            </a:r>
          </a:p>
        </p:txBody>
      </p:sp>
      <p:sp>
        <p:nvSpPr>
          <p:cNvPr id="9" name="Logo">
            <a:extLst>
              <a:ext uri="{FF2B5EF4-FFF2-40B4-BE49-F238E27FC236}">
                <a16:creationId xmlns:a16="http://schemas.microsoft.com/office/drawing/2014/main" id="{FB6B4263-0223-C444-A148-BC527D99CBD1}"/>
              </a:ext>
            </a:extLst>
          </p:cNvPr>
          <p:cNvSpPr>
            <a:spLocks noChangeAspect="1" noEditPoints="1"/>
          </p:cNvSpPr>
          <p:nvPr userDrawn="1"/>
        </p:nvSpPr>
        <p:spPr bwMode="auto">
          <a:xfrm>
            <a:off x="472097" y="5520829"/>
            <a:ext cx="3071203" cy="520212"/>
          </a:xfrm>
          <a:custGeom>
            <a:avLst/>
            <a:gdLst>
              <a:gd name="T0" fmla="*/ 1871 w 1887"/>
              <a:gd name="T1" fmla="*/ 204 h 319"/>
              <a:gd name="T2" fmla="*/ 1811 w 1887"/>
              <a:gd name="T3" fmla="*/ 126 h 319"/>
              <a:gd name="T4" fmla="*/ 1886 w 1887"/>
              <a:gd name="T5" fmla="*/ 168 h 319"/>
              <a:gd name="T6" fmla="*/ 1779 w 1887"/>
              <a:gd name="T7" fmla="*/ 204 h 319"/>
              <a:gd name="T8" fmla="*/ 1728 w 1887"/>
              <a:gd name="T9" fmla="*/ 126 h 319"/>
              <a:gd name="T10" fmla="*/ 1751 w 1887"/>
              <a:gd name="T11" fmla="*/ 146 h 319"/>
              <a:gd name="T12" fmla="*/ 1656 w 1887"/>
              <a:gd name="T13" fmla="*/ 179 h 319"/>
              <a:gd name="T14" fmla="*/ 1643 w 1887"/>
              <a:gd name="T15" fmla="*/ 174 h 319"/>
              <a:gd name="T16" fmla="*/ 1611 w 1887"/>
              <a:gd name="T17" fmla="*/ 141 h 319"/>
              <a:gd name="T18" fmla="*/ 1703 w 1887"/>
              <a:gd name="T19" fmla="*/ 115 h 319"/>
              <a:gd name="T20" fmla="*/ 1562 w 1887"/>
              <a:gd name="T21" fmla="*/ 174 h 319"/>
              <a:gd name="T22" fmla="*/ 1549 w 1887"/>
              <a:gd name="T23" fmla="*/ 179 h 319"/>
              <a:gd name="T24" fmla="*/ 1587 w 1887"/>
              <a:gd name="T25" fmla="*/ 126 h 319"/>
              <a:gd name="T26" fmla="*/ 1543 w 1887"/>
              <a:gd name="T27" fmla="*/ 204 h 319"/>
              <a:gd name="T28" fmla="*/ 1448 w 1887"/>
              <a:gd name="T29" fmla="*/ 145 h 319"/>
              <a:gd name="T30" fmla="*/ 1414 w 1887"/>
              <a:gd name="T31" fmla="*/ 198 h 319"/>
              <a:gd name="T32" fmla="*/ 1452 w 1887"/>
              <a:gd name="T33" fmla="*/ 173 h 319"/>
              <a:gd name="T34" fmla="*/ 1453 w 1887"/>
              <a:gd name="T35" fmla="*/ 113 h 319"/>
              <a:gd name="T36" fmla="*/ 1370 w 1887"/>
              <a:gd name="T37" fmla="*/ 175 h 319"/>
              <a:gd name="T38" fmla="*/ 1356 w 1887"/>
              <a:gd name="T39" fmla="*/ 181 h 319"/>
              <a:gd name="T40" fmla="*/ 1321 w 1887"/>
              <a:gd name="T41" fmla="*/ 126 h 319"/>
              <a:gd name="T42" fmla="*/ 1401 w 1887"/>
              <a:gd name="T43" fmla="*/ 178 h 319"/>
              <a:gd name="T44" fmla="*/ 1278 w 1887"/>
              <a:gd name="T45" fmla="*/ 118 h 319"/>
              <a:gd name="T46" fmla="*/ 1270 w 1887"/>
              <a:gd name="T47" fmla="*/ 204 h 319"/>
              <a:gd name="T48" fmla="*/ 1195 w 1887"/>
              <a:gd name="T49" fmla="*/ 150 h 319"/>
              <a:gd name="T50" fmla="*/ 1134 w 1887"/>
              <a:gd name="T51" fmla="*/ 160 h 319"/>
              <a:gd name="T52" fmla="*/ 1221 w 1887"/>
              <a:gd name="T53" fmla="*/ 138 h 319"/>
              <a:gd name="T54" fmla="*/ 1224 w 1887"/>
              <a:gd name="T55" fmla="*/ 197 h 319"/>
              <a:gd name="T56" fmla="*/ 1133 w 1887"/>
              <a:gd name="T57" fmla="*/ 204 h 319"/>
              <a:gd name="T58" fmla="*/ 921 w 1887"/>
              <a:gd name="T59" fmla="*/ 135 h 319"/>
              <a:gd name="T60" fmla="*/ 915 w 1887"/>
              <a:gd name="T61" fmla="*/ 207 h 319"/>
              <a:gd name="T62" fmla="*/ 924 w 1887"/>
              <a:gd name="T63" fmla="*/ 176 h 319"/>
              <a:gd name="T64" fmla="*/ 881 w 1887"/>
              <a:gd name="T65" fmla="*/ 141 h 319"/>
              <a:gd name="T66" fmla="*/ 921 w 1887"/>
              <a:gd name="T67" fmla="*/ 135 h 319"/>
              <a:gd name="T68" fmla="*/ 866 w 1887"/>
              <a:gd name="T69" fmla="*/ 150 h 319"/>
              <a:gd name="T70" fmla="*/ 810 w 1887"/>
              <a:gd name="T71" fmla="*/ 204 h 319"/>
              <a:gd name="T72" fmla="*/ 729 w 1887"/>
              <a:gd name="T73" fmla="*/ 115 h 319"/>
              <a:gd name="T74" fmla="*/ 762 w 1887"/>
              <a:gd name="T75" fmla="*/ 85 h 319"/>
              <a:gd name="T76" fmla="*/ 676 w 1887"/>
              <a:gd name="T77" fmla="*/ 73 h 319"/>
              <a:gd name="T78" fmla="*/ 578 w 1887"/>
              <a:gd name="T79" fmla="*/ 175 h 319"/>
              <a:gd name="T80" fmla="*/ 564 w 1887"/>
              <a:gd name="T81" fmla="*/ 181 h 319"/>
              <a:gd name="T82" fmla="*/ 529 w 1887"/>
              <a:gd name="T83" fmla="*/ 125 h 319"/>
              <a:gd name="T84" fmla="*/ 609 w 1887"/>
              <a:gd name="T85" fmla="*/ 178 h 319"/>
              <a:gd name="T86" fmla="*/ 432 w 1887"/>
              <a:gd name="T87" fmla="*/ 201 h 319"/>
              <a:gd name="T88" fmla="*/ 464 w 1887"/>
              <a:gd name="T89" fmla="*/ 72 h 319"/>
              <a:gd name="T90" fmla="*/ 480 w 1887"/>
              <a:gd name="T91" fmla="*/ 104 h 319"/>
              <a:gd name="T92" fmla="*/ 449 w 1887"/>
              <a:gd name="T93" fmla="*/ 173 h 319"/>
              <a:gd name="T94" fmla="*/ 154 w 1887"/>
              <a:gd name="T95" fmla="*/ 95 h 319"/>
              <a:gd name="T96" fmla="*/ 122 w 1887"/>
              <a:gd name="T97" fmla="*/ 107 h 319"/>
              <a:gd name="T98" fmla="*/ 95 w 1887"/>
              <a:gd name="T99" fmla="*/ 160 h 319"/>
              <a:gd name="T100" fmla="*/ 30 w 1887"/>
              <a:gd name="T101" fmla="*/ 253 h 319"/>
              <a:gd name="T102" fmla="*/ 146 w 1887"/>
              <a:gd name="T103" fmla="*/ 319 h 319"/>
              <a:gd name="T104" fmla="*/ 220 w 1887"/>
              <a:gd name="T105" fmla="*/ 231 h 319"/>
              <a:gd name="T106" fmla="*/ 318 w 1887"/>
              <a:gd name="T107" fmla="*/ 177 h 319"/>
              <a:gd name="T108" fmla="*/ 13 w 1887"/>
              <a:gd name="T109" fmla="*/ 96 h 319"/>
              <a:gd name="T110" fmla="*/ 280 w 1887"/>
              <a:gd name="T111" fmla="*/ 54 h 319"/>
              <a:gd name="T112" fmla="*/ 42 w 1887"/>
              <a:gd name="T113" fmla="*/ 50 h 319"/>
              <a:gd name="T114" fmla="*/ 183 w 1887"/>
              <a:gd name="T11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7" h="319">
                <a:moveTo>
                  <a:pt x="1859" y="150"/>
                </a:moveTo>
                <a:cubicBezTo>
                  <a:pt x="1858" y="145"/>
                  <a:pt x="1856" y="142"/>
                  <a:pt x="1854" y="139"/>
                </a:cubicBezTo>
                <a:cubicBezTo>
                  <a:pt x="1851" y="136"/>
                  <a:pt x="1848" y="135"/>
                  <a:pt x="1844" y="135"/>
                </a:cubicBezTo>
                <a:cubicBezTo>
                  <a:pt x="1835" y="135"/>
                  <a:pt x="1830" y="140"/>
                  <a:pt x="1828" y="150"/>
                </a:cubicBezTo>
                <a:lnTo>
                  <a:pt x="1859" y="150"/>
                </a:lnTo>
                <a:close/>
                <a:moveTo>
                  <a:pt x="1887" y="197"/>
                </a:moveTo>
                <a:cubicBezTo>
                  <a:pt x="1883" y="200"/>
                  <a:pt x="1877" y="203"/>
                  <a:pt x="1871" y="204"/>
                </a:cubicBezTo>
                <a:cubicBezTo>
                  <a:pt x="1865" y="206"/>
                  <a:pt x="1858" y="207"/>
                  <a:pt x="1851" y="207"/>
                </a:cubicBezTo>
                <a:cubicBezTo>
                  <a:pt x="1843" y="207"/>
                  <a:pt x="1835" y="206"/>
                  <a:pt x="1829" y="203"/>
                </a:cubicBezTo>
                <a:cubicBezTo>
                  <a:pt x="1822" y="201"/>
                  <a:pt x="1817" y="198"/>
                  <a:pt x="1812" y="194"/>
                </a:cubicBezTo>
                <a:cubicBezTo>
                  <a:pt x="1807" y="190"/>
                  <a:pt x="1804" y="185"/>
                  <a:pt x="1801" y="179"/>
                </a:cubicBezTo>
                <a:cubicBezTo>
                  <a:pt x="1799" y="173"/>
                  <a:pt x="1798" y="167"/>
                  <a:pt x="1798" y="160"/>
                </a:cubicBezTo>
                <a:cubicBezTo>
                  <a:pt x="1798" y="153"/>
                  <a:pt x="1799" y="146"/>
                  <a:pt x="1801" y="141"/>
                </a:cubicBezTo>
                <a:cubicBezTo>
                  <a:pt x="1803" y="135"/>
                  <a:pt x="1806" y="130"/>
                  <a:pt x="1811" y="126"/>
                </a:cubicBezTo>
                <a:cubicBezTo>
                  <a:pt x="1815" y="122"/>
                  <a:pt x="1820" y="118"/>
                  <a:pt x="1825" y="116"/>
                </a:cubicBezTo>
                <a:cubicBezTo>
                  <a:pt x="1831" y="114"/>
                  <a:pt x="1837" y="113"/>
                  <a:pt x="1844" y="113"/>
                </a:cubicBezTo>
                <a:cubicBezTo>
                  <a:pt x="1851" y="113"/>
                  <a:pt x="1857" y="114"/>
                  <a:pt x="1862" y="116"/>
                </a:cubicBezTo>
                <a:cubicBezTo>
                  <a:pt x="1867" y="118"/>
                  <a:pt x="1872" y="121"/>
                  <a:pt x="1876" y="125"/>
                </a:cubicBezTo>
                <a:cubicBezTo>
                  <a:pt x="1880" y="128"/>
                  <a:pt x="1882" y="133"/>
                  <a:pt x="1884" y="138"/>
                </a:cubicBezTo>
                <a:cubicBezTo>
                  <a:pt x="1886" y="144"/>
                  <a:pt x="1887" y="150"/>
                  <a:pt x="1887" y="157"/>
                </a:cubicBezTo>
                <a:cubicBezTo>
                  <a:pt x="1887" y="161"/>
                  <a:pt x="1887" y="165"/>
                  <a:pt x="1886" y="168"/>
                </a:cubicBezTo>
                <a:cubicBezTo>
                  <a:pt x="1828" y="168"/>
                  <a:pt x="1828" y="168"/>
                  <a:pt x="1828" y="168"/>
                </a:cubicBezTo>
                <a:cubicBezTo>
                  <a:pt x="1831" y="178"/>
                  <a:pt x="1840" y="183"/>
                  <a:pt x="1854" y="183"/>
                </a:cubicBezTo>
                <a:cubicBezTo>
                  <a:pt x="1858" y="183"/>
                  <a:pt x="1862" y="182"/>
                  <a:pt x="1866" y="181"/>
                </a:cubicBezTo>
                <a:cubicBezTo>
                  <a:pt x="1870" y="180"/>
                  <a:pt x="1874" y="179"/>
                  <a:pt x="1877" y="178"/>
                </a:cubicBezTo>
                <a:lnTo>
                  <a:pt x="1887" y="197"/>
                </a:lnTo>
                <a:close/>
                <a:moveTo>
                  <a:pt x="1794" y="198"/>
                </a:moveTo>
                <a:cubicBezTo>
                  <a:pt x="1790" y="201"/>
                  <a:pt x="1785" y="203"/>
                  <a:pt x="1779" y="204"/>
                </a:cubicBezTo>
                <a:cubicBezTo>
                  <a:pt x="1774" y="206"/>
                  <a:pt x="1769" y="206"/>
                  <a:pt x="1763" y="206"/>
                </a:cubicBezTo>
                <a:cubicBezTo>
                  <a:pt x="1755" y="206"/>
                  <a:pt x="1748" y="205"/>
                  <a:pt x="1742" y="203"/>
                </a:cubicBezTo>
                <a:cubicBezTo>
                  <a:pt x="1736" y="201"/>
                  <a:pt x="1731" y="198"/>
                  <a:pt x="1727" y="194"/>
                </a:cubicBezTo>
                <a:cubicBezTo>
                  <a:pt x="1723" y="190"/>
                  <a:pt x="1719" y="185"/>
                  <a:pt x="1717" y="179"/>
                </a:cubicBezTo>
                <a:cubicBezTo>
                  <a:pt x="1715" y="173"/>
                  <a:pt x="1714" y="167"/>
                  <a:pt x="1714" y="160"/>
                </a:cubicBezTo>
                <a:cubicBezTo>
                  <a:pt x="1714" y="153"/>
                  <a:pt x="1715" y="147"/>
                  <a:pt x="1718" y="141"/>
                </a:cubicBezTo>
                <a:cubicBezTo>
                  <a:pt x="1720" y="135"/>
                  <a:pt x="1723" y="130"/>
                  <a:pt x="1728" y="126"/>
                </a:cubicBezTo>
                <a:cubicBezTo>
                  <a:pt x="1732" y="122"/>
                  <a:pt x="1737" y="119"/>
                  <a:pt x="1743" y="116"/>
                </a:cubicBezTo>
                <a:cubicBezTo>
                  <a:pt x="1749" y="114"/>
                  <a:pt x="1756" y="113"/>
                  <a:pt x="1763" y="113"/>
                </a:cubicBezTo>
                <a:cubicBezTo>
                  <a:pt x="1773" y="113"/>
                  <a:pt x="1781" y="115"/>
                  <a:pt x="1788" y="118"/>
                </a:cubicBezTo>
                <a:cubicBezTo>
                  <a:pt x="1784" y="144"/>
                  <a:pt x="1784" y="144"/>
                  <a:pt x="1784" y="144"/>
                </a:cubicBezTo>
                <a:cubicBezTo>
                  <a:pt x="1782" y="143"/>
                  <a:pt x="1779" y="142"/>
                  <a:pt x="1775" y="141"/>
                </a:cubicBezTo>
                <a:cubicBezTo>
                  <a:pt x="1772" y="141"/>
                  <a:pt x="1769" y="140"/>
                  <a:pt x="1767" y="140"/>
                </a:cubicBezTo>
                <a:cubicBezTo>
                  <a:pt x="1760" y="140"/>
                  <a:pt x="1755" y="142"/>
                  <a:pt x="1751" y="146"/>
                </a:cubicBezTo>
                <a:cubicBezTo>
                  <a:pt x="1747" y="149"/>
                  <a:pt x="1745" y="154"/>
                  <a:pt x="1745" y="160"/>
                </a:cubicBezTo>
                <a:cubicBezTo>
                  <a:pt x="1745" y="166"/>
                  <a:pt x="1747" y="170"/>
                  <a:pt x="1751" y="174"/>
                </a:cubicBezTo>
                <a:cubicBezTo>
                  <a:pt x="1755" y="177"/>
                  <a:pt x="1760" y="179"/>
                  <a:pt x="1767" y="179"/>
                </a:cubicBezTo>
                <a:cubicBezTo>
                  <a:pt x="1770" y="179"/>
                  <a:pt x="1772" y="179"/>
                  <a:pt x="1775" y="178"/>
                </a:cubicBezTo>
                <a:cubicBezTo>
                  <a:pt x="1778" y="178"/>
                  <a:pt x="1780" y="177"/>
                  <a:pt x="1782" y="176"/>
                </a:cubicBezTo>
                <a:lnTo>
                  <a:pt x="1794" y="198"/>
                </a:lnTo>
                <a:close/>
                <a:moveTo>
                  <a:pt x="1656" y="179"/>
                </a:moveTo>
                <a:cubicBezTo>
                  <a:pt x="1662" y="179"/>
                  <a:pt x="1666" y="177"/>
                  <a:pt x="1669" y="174"/>
                </a:cubicBezTo>
                <a:cubicBezTo>
                  <a:pt x="1673" y="170"/>
                  <a:pt x="1674" y="165"/>
                  <a:pt x="1674" y="160"/>
                </a:cubicBezTo>
                <a:cubicBezTo>
                  <a:pt x="1674" y="154"/>
                  <a:pt x="1673" y="149"/>
                  <a:pt x="1669" y="145"/>
                </a:cubicBezTo>
                <a:cubicBezTo>
                  <a:pt x="1666" y="142"/>
                  <a:pt x="1662" y="140"/>
                  <a:pt x="1656" y="140"/>
                </a:cubicBezTo>
                <a:cubicBezTo>
                  <a:pt x="1651" y="140"/>
                  <a:pt x="1647" y="142"/>
                  <a:pt x="1643" y="145"/>
                </a:cubicBezTo>
                <a:cubicBezTo>
                  <a:pt x="1640" y="149"/>
                  <a:pt x="1638" y="154"/>
                  <a:pt x="1638" y="160"/>
                </a:cubicBezTo>
                <a:cubicBezTo>
                  <a:pt x="1638" y="165"/>
                  <a:pt x="1640" y="170"/>
                  <a:pt x="1643" y="174"/>
                </a:cubicBezTo>
                <a:cubicBezTo>
                  <a:pt x="1647" y="177"/>
                  <a:pt x="1651" y="179"/>
                  <a:pt x="1656" y="179"/>
                </a:cubicBezTo>
                <a:moveTo>
                  <a:pt x="1648" y="207"/>
                </a:moveTo>
                <a:cubicBezTo>
                  <a:pt x="1642" y="207"/>
                  <a:pt x="1637" y="206"/>
                  <a:pt x="1632" y="203"/>
                </a:cubicBezTo>
                <a:cubicBezTo>
                  <a:pt x="1627" y="201"/>
                  <a:pt x="1622" y="198"/>
                  <a:pt x="1619" y="194"/>
                </a:cubicBezTo>
                <a:cubicBezTo>
                  <a:pt x="1615" y="189"/>
                  <a:pt x="1613" y="185"/>
                  <a:pt x="1611" y="179"/>
                </a:cubicBezTo>
                <a:cubicBezTo>
                  <a:pt x="1609" y="173"/>
                  <a:pt x="1608" y="167"/>
                  <a:pt x="1608" y="160"/>
                </a:cubicBezTo>
                <a:cubicBezTo>
                  <a:pt x="1608" y="153"/>
                  <a:pt x="1609" y="147"/>
                  <a:pt x="1611" y="141"/>
                </a:cubicBezTo>
                <a:cubicBezTo>
                  <a:pt x="1613" y="135"/>
                  <a:pt x="1616" y="130"/>
                  <a:pt x="1619" y="126"/>
                </a:cubicBezTo>
                <a:cubicBezTo>
                  <a:pt x="1623" y="122"/>
                  <a:pt x="1627" y="119"/>
                  <a:pt x="1633" y="116"/>
                </a:cubicBezTo>
                <a:cubicBezTo>
                  <a:pt x="1638" y="114"/>
                  <a:pt x="1643" y="113"/>
                  <a:pt x="1649" y="113"/>
                </a:cubicBezTo>
                <a:cubicBezTo>
                  <a:pt x="1654" y="113"/>
                  <a:pt x="1659" y="114"/>
                  <a:pt x="1663" y="116"/>
                </a:cubicBezTo>
                <a:cubicBezTo>
                  <a:pt x="1668" y="118"/>
                  <a:pt x="1671" y="122"/>
                  <a:pt x="1674" y="126"/>
                </a:cubicBezTo>
                <a:cubicBezTo>
                  <a:pt x="1674" y="115"/>
                  <a:pt x="1674" y="115"/>
                  <a:pt x="1674" y="115"/>
                </a:cubicBezTo>
                <a:cubicBezTo>
                  <a:pt x="1703" y="115"/>
                  <a:pt x="1703" y="115"/>
                  <a:pt x="1703" y="115"/>
                </a:cubicBezTo>
                <a:cubicBezTo>
                  <a:pt x="1703" y="204"/>
                  <a:pt x="1703" y="204"/>
                  <a:pt x="1703" y="204"/>
                </a:cubicBezTo>
                <a:cubicBezTo>
                  <a:pt x="1674" y="204"/>
                  <a:pt x="1674" y="204"/>
                  <a:pt x="1674" y="204"/>
                </a:cubicBezTo>
                <a:cubicBezTo>
                  <a:pt x="1674" y="194"/>
                  <a:pt x="1674" y="194"/>
                  <a:pt x="1674" y="194"/>
                </a:cubicBezTo>
                <a:cubicBezTo>
                  <a:pt x="1671" y="198"/>
                  <a:pt x="1668" y="201"/>
                  <a:pt x="1663" y="203"/>
                </a:cubicBezTo>
                <a:cubicBezTo>
                  <a:pt x="1659" y="206"/>
                  <a:pt x="1654" y="207"/>
                  <a:pt x="1648" y="207"/>
                </a:cubicBezTo>
                <a:moveTo>
                  <a:pt x="1549" y="179"/>
                </a:moveTo>
                <a:cubicBezTo>
                  <a:pt x="1554" y="179"/>
                  <a:pt x="1559" y="177"/>
                  <a:pt x="1562" y="174"/>
                </a:cubicBezTo>
                <a:cubicBezTo>
                  <a:pt x="1565" y="170"/>
                  <a:pt x="1567" y="165"/>
                  <a:pt x="1567" y="160"/>
                </a:cubicBezTo>
                <a:cubicBezTo>
                  <a:pt x="1567" y="154"/>
                  <a:pt x="1565" y="149"/>
                  <a:pt x="1562" y="145"/>
                </a:cubicBezTo>
                <a:cubicBezTo>
                  <a:pt x="1559" y="142"/>
                  <a:pt x="1554" y="140"/>
                  <a:pt x="1549" y="140"/>
                </a:cubicBezTo>
                <a:cubicBezTo>
                  <a:pt x="1544" y="140"/>
                  <a:pt x="1540" y="142"/>
                  <a:pt x="1536" y="145"/>
                </a:cubicBezTo>
                <a:cubicBezTo>
                  <a:pt x="1533" y="149"/>
                  <a:pt x="1531" y="154"/>
                  <a:pt x="1531" y="160"/>
                </a:cubicBezTo>
                <a:cubicBezTo>
                  <a:pt x="1531" y="165"/>
                  <a:pt x="1533" y="170"/>
                  <a:pt x="1536" y="174"/>
                </a:cubicBezTo>
                <a:cubicBezTo>
                  <a:pt x="1540" y="177"/>
                  <a:pt x="1544" y="179"/>
                  <a:pt x="1549" y="179"/>
                </a:cubicBezTo>
                <a:moveTo>
                  <a:pt x="1502" y="115"/>
                </a:moveTo>
                <a:cubicBezTo>
                  <a:pt x="1531" y="115"/>
                  <a:pt x="1531" y="115"/>
                  <a:pt x="1531" y="115"/>
                </a:cubicBezTo>
                <a:cubicBezTo>
                  <a:pt x="1531" y="125"/>
                  <a:pt x="1531" y="125"/>
                  <a:pt x="1531" y="125"/>
                </a:cubicBezTo>
                <a:cubicBezTo>
                  <a:pt x="1534" y="121"/>
                  <a:pt x="1538" y="118"/>
                  <a:pt x="1542" y="116"/>
                </a:cubicBezTo>
                <a:cubicBezTo>
                  <a:pt x="1547" y="114"/>
                  <a:pt x="1552" y="113"/>
                  <a:pt x="1558" y="113"/>
                </a:cubicBezTo>
                <a:cubicBezTo>
                  <a:pt x="1563" y="113"/>
                  <a:pt x="1569" y="114"/>
                  <a:pt x="1574" y="116"/>
                </a:cubicBezTo>
                <a:cubicBezTo>
                  <a:pt x="1579" y="118"/>
                  <a:pt x="1583" y="122"/>
                  <a:pt x="1587" y="126"/>
                </a:cubicBezTo>
                <a:cubicBezTo>
                  <a:pt x="1590" y="130"/>
                  <a:pt x="1593" y="135"/>
                  <a:pt x="1595" y="140"/>
                </a:cubicBezTo>
                <a:cubicBezTo>
                  <a:pt x="1597" y="146"/>
                  <a:pt x="1598" y="152"/>
                  <a:pt x="1598" y="159"/>
                </a:cubicBezTo>
                <a:cubicBezTo>
                  <a:pt x="1598" y="166"/>
                  <a:pt x="1597" y="172"/>
                  <a:pt x="1595" y="178"/>
                </a:cubicBezTo>
                <a:cubicBezTo>
                  <a:pt x="1593" y="184"/>
                  <a:pt x="1590" y="189"/>
                  <a:pt x="1586" y="193"/>
                </a:cubicBezTo>
                <a:cubicBezTo>
                  <a:pt x="1582" y="197"/>
                  <a:pt x="1578" y="201"/>
                  <a:pt x="1573" y="203"/>
                </a:cubicBezTo>
                <a:cubicBezTo>
                  <a:pt x="1568" y="205"/>
                  <a:pt x="1563" y="207"/>
                  <a:pt x="1557" y="207"/>
                </a:cubicBezTo>
                <a:cubicBezTo>
                  <a:pt x="1552" y="207"/>
                  <a:pt x="1547" y="206"/>
                  <a:pt x="1543" y="204"/>
                </a:cubicBezTo>
                <a:cubicBezTo>
                  <a:pt x="1539" y="202"/>
                  <a:pt x="1536" y="199"/>
                  <a:pt x="1533" y="196"/>
                </a:cubicBezTo>
                <a:cubicBezTo>
                  <a:pt x="1533" y="243"/>
                  <a:pt x="1533" y="243"/>
                  <a:pt x="1533" y="243"/>
                </a:cubicBezTo>
                <a:cubicBezTo>
                  <a:pt x="1502" y="243"/>
                  <a:pt x="1502" y="243"/>
                  <a:pt x="1502" y="243"/>
                </a:cubicBezTo>
                <a:lnTo>
                  <a:pt x="1502" y="115"/>
                </a:lnTo>
                <a:close/>
                <a:moveTo>
                  <a:pt x="1455" y="135"/>
                </a:moveTo>
                <a:cubicBezTo>
                  <a:pt x="1449" y="135"/>
                  <a:pt x="1445" y="137"/>
                  <a:pt x="1445" y="140"/>
                </a:cubicBezTo>
                <a:cubicBezTo>
                  <a:pt x="1445" y="142"/>
                  <a:pt x="1446" y="144"/>
                  <a:pt x="1448" y="145"/>
                </a:cubicBezTo>
                <a:cubicBezTo>
                  <a:pt x="1450" y="146"/>
                  <a:pt x="1454" y="147"/>
                  <a:pt x="1459" y="148"/>
                </a:cubicBezTo>
                <a:cubicBezTo>
                  <a:pt x="1469" y="151"/>
                  <a:pt x="1477" y="154"/>
                  <a:pt x="1482" y="159"/>
                </a:cubicBezTo>
                <a:cubicBezTo>
                  <a:pt x="1487" y="164"/>
                  <a:pt x="1489" y="170"/>
                  <a:pt x="1489" y="179"/>
                </a:cubicBezTo>
                <a:cubicBezTo>
                  <a:pt x="1489" y="187"/>
                  <a:pt x="1486" y="194"/>
                  <a:pt x="1479" y="199"/>
                </a:cubicBezTo>
                <a:cubicBezTo>
                  <a:pt x="1472" y="204"/>
                  <a:pt x="1462" y="207"/>
                  <a:pt x="1449" y="207"/>
                </a:cubicBezTo>
                <a:cubicBezTo>
                  <a:pt x="1442" y="207"/>
                  <a:pt x="1436" y="206"/>
                  <a:pt x="1429" y="204"/>
                </a:cubicBezTo>
                <a:cubicBezTo>
                  <a:pt x="1423" y="203"/>
                  <a:pt x="1418" y="201"/>
                  <a:pt x="1414" y="198"/>
                </a:cubicBezTo>
                <a:cubicBezTo>
                  <a:pt x="1424" y="180"/>
                  <a:pt x="1424" y="180"/>
                  <a:pt x="1424" y="180"/>
                </a:cubicBezTo>
                <a:cubicBezTo>
                  <a:pt x="1427" y="181"/>
                  <a:pt x="1431" y="182"/>
                  <a:pt x="1436" y="183"/>
                </a:cubicBezTo>
                <a:cubicBezTo>
                  <a:pt x="1440" y="184"/>
                  <a:pt x="1444" y="184"/>
                  <a:pt x="1447" y="184"/>
                </a:cubicBezTo>
                <a:cubicBezTo>
                  <a:pt x="1455" y="184"/>
                  <a:pt x="1458" y="182"/>
                  <a:pt x="1458" y="179"/>
                </a:cubicBezTo>
                <a:cubicBezTo>
                  <a:pt x="1458" y="178"/>
                  <a:pt x="1458" y="177"/>
                  <a:pt x="1458" y="176"/>
                </a:cubicBezTo>
                <a:cubicBezTo>
                  <a:pt x="1458" y="176"/>
                  <a:pt x="1457" y="175"/>
                  <a:pt x="1456" y="175"/>
                </a:cubicBezTo>
                <a:cubicBezTo>
                  <a:pt x="1455" y="174"/>
                  <a:pt x="1454" y="173"/>
                  <a:pt x="1452" y="173"/>
                </a:cubicBezTo>
                <a:cubicBezTo>
                  <a:pt x="1450" y="172"/>
                  <a:pt x="1448" y="172"/>
                  <a:pt x="1445" y="171"/>
                </a:cubicBezTo>
                <a:cubicBezTo>
                  <a:pt x="1440" y="170"/>
                  <a:pt x="1435" y="168"/>
                  <a:pt x="1432" y="166"/>
                </a:cubicBezTo>
                <a:cubicBezTo>
                  <a:pt x="1428" y="164"/>
                  <a:pt x="1425" y="162"/>
                  <a:pt x="1422" y="160"/>
                </a:cubicBezTo>
                <a:cubicBezTo>
                  <a:pt x="1420" y="157"/>
                  <a:pt x="1418" y="155"/>
                  <a:pt x="1417" y="152"/>
                </a:cubicBezTo>
                <a:cubicBezTo>
                  <a:pt x="1416" y="148"/>
                  <a:pt x="1415" y="145"/>
                  <a:pt x="1415" y="141"/>
                </a:cubicBezTo>
                <a:cubicBezTo>
                  <a:pt x="1415" y="132"/>
                  <a:pt x="1418" y="125"/>
                  <a:pt x="1425" y="120"/>
                </a:cubicBezTo>
                <a:cubicBezTo>
                  <a:pt x="1432" y="115"/>
                  <a:pt x="1441" y="113"/>
                  <a:pt x="1453" y="113"/>
                </a:cubicBezTo>
                <a:cubicBezTo>
                  <a:pt x="1459" y="113"/>
                  <a:pt x="1465" y="113"/>
                  <a:pt x="1471" y="115"/>
                </a:cubicBezTo>
                <a:cubicBezTo>
                  <a:pt x="1476" y="116"/>
                  <a:pt x="1481" y="117"/>
                  <a:pt x="1485" y="120"/>
                </a:cubicBezTo>
                <a:cubicBezTo>
                  <a:pt x="1482" y="142"/>
                  <a:pt x="1482" y="142"/>
                  <a:pt x="1482" y="142"/>
                </a:cubicBezTo>
                <a:cubicBezTo>
                  <a:pt x="1478" y="140"/>
                  <a:pt x="1473" y="138"/>
                  <a:pt x="1468" y="137"/>
                </a:cubicBezTo>
                <a:cubicBezTo>
                  <a:pt x="1464" y="136"/>
                  <a:pt x="1459" y="135"/>
                  <a:pt x="1455" y="135"/>
                </a:cubicBezTo>
                <a:moveTo>
                  <a:pt x="1356" y="181"/>
                </a:moveTo>
                <a:cubicBezTo>
                  <a:pt x="1362" y="181"/>
                  <a:pt x="1366" y="179"/>
                  <a:pt x="1370" y="175"/>
                </a:cubicBezTo>
                <a:cubicBezTo>
                  <a:pt x="1373" y="171"/>
                  <a:pt x="1375" y="166"/>
                  <a:pt x="1375" y="160"/>
                </a:cubicBezTo>
                <a:cubicBezTo>
                  <a:pt x="1375" y="153"/>
                  <a:pt x="1373" y="148"/>
                  <a:pt x="1370" y="144"/>
                </a:cubicBezTo>
                <a:cubicBezTo>
                  <a:pt x="1366" y="140"/>
                  <a:pt x="1362" y="139"/>
                  <a:pt x="1356" y="139"/>
                </a:cubicBezTo>
                <a:cubicBezTo>
                  <a:pt x="1350" y="139"/>
                  <a:pt x="1345" y="140"/>
                  <a:pt x="1342" y="144"/>
                </a:cubicBezTo>
                <a:cubicBezTo>
                  <a:pt x="1338" y="148"/>
                  <a:pt x="1337" y="153"/>
                  <a:pt x="1337" y="160"/>
                </a:cubicBezTo>
                <a:cubicBezTo>
                  <a:pt x="1337" y="166"/>
                  <a:pt x="1338" y="171"/>
                  <a:pt x="1342" y="175"/>
                </a:cubicBezTo>
                <a:cubicBezTo>
                  <a:pt x="1345" y="179"/>
                  <a:pt x="1350" y="181"/>
                  <a:pt x="1356" y="181"/>
                </a:cubicBezTo>
                <a:moveTo>
                  <a:pt x="1356" y="207"/>
                </a:moveTo>
                <a:cubicBezTo>
                  <a:pt x="1349" y="207"/>
                  <a:pt x="1342" y="205"/>
                  <a:pt x="1336" y="203"/>
                </a:cubicBezTo>
                <a:cubicBezTo>
                  <a:pt x="1330" y="201"/>
                  <a:pt x="1325" y="198"/>
                  <a:pt x="1321" y="193"/>
                </a:cubicBezTo>
                <a:cubicBezTo>
                  <a:pt x="1317" y="189"/>
                  <a:pt x="1313" y="184"/>
                  <a:pt x="1311" y="178"/>
                </a:cubicBezTo>
                <a:cubicBezTo>
                  <a:pt x="1308" y="173"/>
                  <a:pt x="1307" y="166"/>
                  <a:pt x="1307" y="160"/>
                </a:cubicBezTo>
                <a:cubicBezTo>
                  <a:pt x="1307" y="153"/>
                  <a:pt x="1308" y="147"/>
                  <a:pt x="1311" y="141"/>
                </a:cubicBezTo>
                <a:cubicBezTo>
                  <a:pt x="1313" y="135"/>
                  <a:pt x="1317" y="130"/>
                  <a:pt x="1321" y="126"/>
                </a:cubicBezTo>
                <a:cubicBezTo>
                  <a:pt x="1325" y="122"/>
                  <a:pt x="1331" y="118"/>
                  <a:pt x="1337" y="116"/>
                </a:cubicBezTo>
                <a:cubicBezTo>
                  <a:pt x="1342" y="114"/>
                  <a:pt x="1349" y="113"/>
                  <a:pt x="1356" y="113"/>
                </a:cubicBezTo>
                <a:cubicBezTo>
                  <a:pt x="1363" y="113"/>
                  <a:pt x="1369" y="114"/>
                  <a:pt x="1375" y="116"/>
                </a:cubicBezTo>
                <a:cubicBezTo>
                  <a:pt x="1381" y="118"/>
                  <a:pt x="1386" y="122"/>
                  <a:pt x="1391" y="126"/>
                </a:cubicBezTo>
                <a:cubicBezTo>
                  <a:pt x="1395" y="130"/>
                  <a:pt x="1398" y="135"/>
                  <a:pt x="1401" y="141"/>
                </a:cubicBezTo>
                <a:cubicBezTo>
                  <a:pt x="1403" y="147"/>
                  <a:pt x="1404" y="153"/>
                  <a:pt x="1404" y="160"/>
                </a:cubicBezTo>
                <a:cubicBezTo>
                  <a:pt x="1404" y="166"/>
                  <a:pt x="1403" y="173"/>
                  <a:pt x="1401" y="178"/>
                </a:cubicBezTo>
                <a:cubicBezTo>
                  <a:pt x="1398" y="184"/>
                  <a:pt x="1395" y="189"/>
                  <a:pt x="1391" y="193"/>
                </a:cubicBezTo>
                <a:cubicBezTo>
                  <a:pt x="1386" y="197"/>
                  <a:pt x="1381" y="201"/>
                  <a:pt x="1375" y="203"/>
                </a:cubicBezTo>
                <a:cubicBezTo>
                  <a:pt x="1369" y="205"/>
                  <a:pt x="1363" y="207"/>
                  <a:pt x="1356" y="207"/>
                </a:cubicBezTo>
                <a:moveTo>
                  <a:pt x="1239" y="115"/>
                </a:moveTo>
                <a:cubicBezTo>
                  <a:pt x="1269" y="115"/>
                  <a:pt x="1269" y="115"/>
                  <a:pt x="1269" y="115"/>
                </a:cubicBezTo>
                <a:cubicBezTo>
                  <a:pt x="1269" y="129"/>
                  <a:pt x="1269" y="129"/>
                  <a:pt x="1269" y="129"/>
                </a:cubicBezTo>
                <a:cubicBezTo>
                  <a:pt x="1271" y="124"/>
                  <a:pt x="1274" y="120"/>
                  <a:pt x="1278" y="118"/>
                </a:cubicBezTo>
                <a:cubicBezTo>
                  <a:pt x="1282" y="115"/>
                  <a:pt x="1286" y="114"/>
                  <a:pt x="1291" y="114"/>
                </a:cubicBezTo>
                <a:cubicBezTo>
                  <a:pt x="1295" y="114"/>
                  <a:pt x="1299" y="114"/>
                  <a:pt x="1301" y="116"/>
                </a:cubicBezTo>
                <a:cubicBezTo>
                  <a:pt x="1299" y="145"/>
                  <a:pt x="1299" y="145"/>
                  <a:pt x="1299" y="145"/>
                </a:cubicBezTo>
                <a:cubicBezTo>
                  <a:pt x="1297" y="144"/>
                  <a:pt x="1296" y="143"/>
                  <a:pt x="1293" y="143"/>
                </a:cubicBezTo>
                <a:cubicBezTo>
                  <a:pt x="1291" y="143"/>
                  <a:pt x="1289" y="142"/>
                  <a:pt x="1288" y="142"/>
                </a:cubicBezTo>
                <a:cubicBezTo>
                  <a:pt x="1276" y="142"/>
                  <a:pt x="1270" y="150"/>
                  <a:pt x="1270" y="166"/>
                </a:cubicBezTo>
                <a:cubicBezTo>
                  <a:pt x="1270" y="204"/>
                  <a:pt x="1270" y="204"/>
                  <a:pt x="1270" y="204"/>
                </a:cubicBezTo>
                <a:cubicBezTo>
                  <a:pt x="1239" y="204"/>
                  <a:pt x="1239" y="204"/>
                  <a:pt x="1239" y="204"/>
                </a:cubicBezTo>
                <a:lnTo>
                  <a:pt x="1239" y="115"/>
                </a:lnTo>
                <a:close/>
                <a:moveTo>
                  <a:pt x="1195" y="150"/>
                </a:moveTo>
                <a:cubicBezTo>
                  <a:pt x="1195" y="145"/>
                  <a:pt x="1193" y="142"/>
                  <a:pt x="1191" y="139"/>
                </a:cubicBezTo>
                <a:cubicBezTo>
                  <a:pt x="1188" y="136"/>
                  <a:pt x="1184" y="135"/>
                  <a:pt x="1180" y="135"/>
                </a:cubicBezTo>
                <a:cubicBezTo>
                  <a:pt x="1172" y="135"/>
                  <a:pt x="1166" y="140"/>
                  <a:pt x="1164" y="150"/>
                </a:cubicBezTo>
                <a:lnTo>
                  <a:pt x="1195" y="150"/>
                </a:lnTo>
                <a:close/>
                <a:moveTo>
                  <a:pt x="1224" y="197"/>
                </a:moveTo>
                <a:cubicBezTo>
                  <a:pt x="1219" y="200"/>
                  <a:pt x="1214" y="203"/>
                  <a:pt x="1208" y="204"/>
                </a:cubicBezTo>
                <a:cubicBezTo>
                  <a:pt x="1201" y="206"/>
                  <a:pt x="1195" y="207"/>
                  <a:pt x="1188" y="207"/>
                </a:cubicBezTo>
                <a:cubicBezTo>
                  <a:pt x="1180" y="207"/>
                  <a:pt x="1172" y="206"/>
                  <a:pt x="1166" y="203"/>
                </a:cubicBezTo>
                <a:cubicBezTo>
                  <a:pt x="1159" y="201"/>
                  <a:pt x="1153" y="198"/>
                  <a:pt x="1149" y="194"/>
                </a:cubicBezTo>
                <a:cubicBezTo>
                  <a:pt x="1144" y="190"/>
                  <a:pt x="1141" y="185"/>
                  <a:pt x="1138" y="179"/>
                </a:cubicBezTo>
                <a:cubicBezTo>
                  <a:pt x="1136" y="173"/>
                  <a:pt x="1134" y="167"/>
                  <a:pt x="1134" y="160"/>
                </a:cubicBezTo>
                <a:cubicBezTo>
                  <a:pt x="1134" y="153"/>
                  <a:pt x="1136" y="146"/>
                  <a:pt x="1138" y="141"/>
                </a:cubicBezTo>
                <a:cubicBezTo>
                  <a:pt x="1140" y="135"/>
                  <a:pt x="1143" y="130"/>
                  <a:pt x="1147" y="126"/>
                </a:cubicBezTo>
                <a:cubicBezTo>
                  <a:pt x="1151" y="122"/>
                  <a:pt x="1156" y="118"/>
                  <a:pt x="1162" y="116"/>
                </a:cubicBezTo>
                <a:cubicBezTo>
                  <a:pt x="1168" y="114"/>
                  <a:pt x="1174" y="113"/>
                  <a:pt x="1181" y="113"/>
                </a:cubicBezTo>
                <a:cubicBezTo>
                  <a:pt x="1187" y="113"/>
                  <a:pt x="1193" y="114"/>
                  <a:pt x="1199" y="116"/>
                </a:cubicBezTo>
                <a:cubicBezTo>
                  <a:pt x="1204" y="118"/>
                  <a:pt x="1209" y="121"/>
                  <a:pt x="1212" y="125"/>
                </a:cubicBezTo>
                <a:cubicBezTo>
                  <a:pt x="1216" y="128"/>
                  <a:pt x="1219" y="133"/>
                  <a:pt x="1221" y="138"/>
                </a:cubicBezTo>
                <a:cubicBezTo>
                  <a:pt x="1223" y="144"/>
                  <a:pt x="1224" y="150"/>
                  <a:pt x="1224" y="157"/>
                </a:cubicBezTo>
                <a:cubicBezTo>
                  <a:pt x="1224" y="161"/>
                  <a:pt x="1224" y="165"/>
                  <a:pt x="1223" y="168"/>
                </a:cubicBezTo>
                <a:cubicBezTo>
                  <a:pt x="1165" y="168"/>
                  <a:pt x="1165" y="168"/>
                  <a:pt x="1165" y="168"/>
                </a:cubicBezTo>
                <a:cubicBezTo>
                  <a:pt x="1168" y="178"/>
                  <a:pt x="1176" y="183"/>
                  <a:pt x="1191" y="183"/>
                </a:cubicBezTo>
                <a:cubicBezTo>
                  <a:pt x="1194" y="183"/>
                  <a:pt x="1198" y="182"/>
                  <a:pt x="1203" y="181"/>
                </a:cubicBezTo>
                <a:cubicBezTo>
                  <a:pt x="1207" y="180"/>
                  <a:pt x="1211" y="179"/>
                  <a:pt x="1214" y="178"/>
                </a:cubicBezTo>
                <a:lnTo>
                  <a:pt x="1224" y="197"/>
                </a:lnTo>
                <a:close/>
                <a:moveTo>
                  <a:pt x="1077" y="148"/>
                </a:moveTo>
                <a:cubicBezTo>
                  <a:pt x="1062" y="103"/>
                  <a:pt x="1062" y="103"/>
                  <a:pt x="1062" y="103"/>
                </a:cubicBezTo>
                <a:cubicBezTo>
                  <a:pt x="1047" y="148"/>
                  <a:pt x="1047" y="148"/>
                  <a:pt x="1047" y="148"/>
                </a:cubicBezTo>
                <a:lnTo>
                  <a:pt x="1077" y="148"/>
                </a:lnTo>
                <a:close/>
                <a:moveTo>
                  <a:pt x="1046" y="73"/>
                </a:moveTo>
                <a:cubicBezTo>
                  <a:pt x="1081" y="73"/>
                  <a:pt x="1081" y="73"/>
                  <a:pt x="1081" y="73"/>
                </a:cubicBezTo>
                <a:cubicBezTo>
                  <a:pt x="1133" y="204"/>
                  <a:pt x="1133" y="204"/>
                  <a:pt x="1133" y="204"/>
                </a:cubicBezTo>
                <a:cubicBezTo>
                  <a:pt x="1096" y="204"/>
                  <a:pt x="1096" y="204"/>
                  <a:pt x="1096" y="204"/>
                </a:cubicBezTo>
                <a:cubicBezTo>
                  <a:pt x="1086" y="174"/>
                  <a:pt x="1086" y="174"/>
                  <a:pt x="1086" y="174"/>
                </a:cubicBezTo>
                <a:cubicBezTo>
                  <a:pt x="1039" y="174"/>
                  <a:pt x="1039" y="174"/>
                  <a:pt x="1039" y="174"/>
                </a:cubicBezTo>
                <a:cubicBezTo>
                  <a:pt x="1029" y="204"/>
                  <a:pt x="1029" y="204"/>
                  <a:pt x="1029" y="204"/>
                </a:cubicBezTo>
                <a:cubicBezTo>
                  <a:pt x="995" y="204"/>
                  <a:pt x="995" y="204"/>
                  <a:pt x="995" y="204"/>
                </a:cubicBezTo>
                <a:lnTo>
                  <a:pt x="1046" y="73"/>
                </a:lnTo>
                <a:close/>
                <a:moveTo>
                  <a:pt x="921" y="135"/>
                </a:moveTo>
                <a:cubicBezTo>
                  <a:pt x="914" y="135"/>
                  <a:pt x="911" y="137"/>
                  <a:pt x="911" y="140"/>
                </a:cubicBezTo>
                <a:cubicBezTo>
                  <a:pt x="911" y="142"/>
                  <a:pt x="912" y="144"/>
                  <a:pt x="914" y="145"/>
                </a:cubicBezTo>
                <a:cubicBezTo>
                  <a:pt x="916" y="146"/>
                  <a:pt x="919" y="147"/>
                  <a:pt x="924" y="148"/>
                </a:cubicBezTo>
                <a:cubicBezTo>
                  <a:pt x="935" y="151"/>
                  <a:pt x="943" y="154"/>
                  <a:pt x="948" y="159"/>
                </a:cubicBezTo>
                <a:cubicBezTo>
                  <a:pt x="952" y="164"/>
                  <a:pt x="955" y="170"/>
                  <a:pt x="955" y="179"/>
                </a:cubicBezTo>
                <a:cubicBezTo>
                  <a:pt x="955" y="187"/>
                  <a:pt x="951" y="194"/>
                  <a:pt x="944" y="199"/>
                </a:cubicBezTo>
                <a:cubicBezTo>
                  <a:pt x="937" y="204"/>
                  <a:pt x="928" y="207"/>
                  <a:pt x="915" y="207"/>
                </a:cubicBezTo>
                <a:cubicBezTo>
                  <a:pt x="908" y="207"/>
                  <a:pt x="901" y="206"/>
                  <a:pt x="895" y="204"/>
                </a:cubicBezTo>
                <a:cubicBezTo>
                  <a:pt x="888" y="203"/>
                  <a:pt x="883" y="201"/>
                  <a:pt x="880" y="198"/>
                </a:cubicBezTo>
                <a:cubicBezTo>
                  <a:pt x="890" y="180"/>
                  <a:pt x="890" y="180"/>
                  <a:pt x="890" y="180"/>
                </a:cubicBezTo>
                <a:cubicBezTo>
                  <a:pt x="893" y="181"/>
                  <a:pt x="897" y="182"/>
                  <a:pt x="901" y="183"/>
                </a:cubicBezTo>
                <a:cubicBezTo>
                  <a:pt x="905" y="184"/>
                  <a:pt x="909" y="184"/>
                  <a:pt x="913" y="184"/>
                </a:cubicBezTo>
                <a:cubicBezTo>
                  <a:pt x="920" y="184"/>
                  <a:pt x="924" y="182"/>
                  <a:pt x="924" y="179"/>
                </a:cubicBezTo>
                <a:cubicBezTo>
                  <a:pt x="924" y="178"/>
                  <a:pt x="924" y="177"/>
                  <a:pt x="924" y="176"/>
                </a:cubicBezTo>
                <a:cubicBezTo>
                  <a:pt x="923" y="176"/>
                  <a:pt x="923" y="175"/>
                  <a:pt x="922" y="175"/>
                </a:cubicBezTo>
                <a:cubicBezTo>
                  <a:pt x="921" y="174"/>
                  <a:pt x="919" y="173"/>
                  <a:pt x="918" y="173"/>
                </a:cubicBezTo>
                <a:cubicBezTo>
                  <a:pt x="916" y="172"/>
                  <a:pt x="914" y="172"/>
                  <a:pt x="911" y="171"/>
                </a:cubicBezTo>
                <a:cubicBezTo>
                  <a:pt x="906" y="170"/>
                  <a:pt x="901" y="168"/>
                  <a:pt x="897" y="166"/>
                </a:cubicBezTo>
                <a:cubicBezTo>
                  <a:pt x="893" y="164"/>
                  <a:pt x="890" y="162"/>
                  <a:pt x="888" y="160"/>
                </a:cubicBezTo>
                <a:cubicBezTo>
                  <a:pt x="885" y="157"/>
                  <a:pt x="884" y="155"/>
                  <a:pt x="883" y="152"/>
                </a:cubicBezTo>
                <a:cubicBezTo>
                  <a:pt x="881" y="148"/>
                  <a:pt x="881" y="145"/>
                  <a:pt x="881" y="141"/>
                </a:cubicBezTo>
                <a:cubicBezTo>
                  <a:pt x="881" y="132"/>
                  <a:pt x="884" y="125"/>
                  <a:pt x="891" y="120"/>
                </a:cubicBezTo>
                <a:cubicBezTo>
                  <a:pt x="898" y="115"/>
                  <a:pt x="907" y="113"/>
                  <a:pt x="919" y="113"/>
                </a:cubicBezTo>
                <a:cubicBezTo>
                  <a:pt x="925" y="113"/>
                  <a:pt x="931" y="113"/>
                  <a:pt x="936" y="115"/>
                </a:cubicBezTo>
                <a:cubicBezTo>
                  <a:pt x="942" y="116"/>
                  <a:pt x="947" y="117"/>
                  <a:pt x="951" y="120"/>
                </a:cubicBezTo>
                <a:cubicBezTo>
                  <a:pt x="948" y="142"/>
                  <a:pt x="948" y="142"/>
                  <a:pt x="948" y="142"/>
                </a:cubicBezTo>
                <a:cubicBezTo>
                  <a:pt x="943" y="140"/>
                  <a:pt x="939" y="138"/>
                  <a:pt x="934" y="137"/>
                </a:cubicBezTo>
                <a:cubicBezTo>
                  <a:pt x="929" y="136"/>
                  <a:pt x="925" y="135"/>
                  <a:pt x="921" y="135"/>
                </a:cubicBezTo>
                <a:moveTo>
                  <a:pt x="780" y="115"/>
                </a:moveTo>
                <a:cubicBezTo>
                  <a:pt x="810" y="115"/>
                  <a:pt x="810" y="115"/>
                  <a:pt x="810" y="115"/>
                </a:cubicBezTo>
                <a:cubicBezTo>
                  <a:pt x="810" y="126"/>
                  <a:pt x="810" y="126"/>
                  <a:pt x="810" y="126"/>
                </a:cubicBezTo>
                <a:cubicBezTo>
                  <a:pt x="812" y="122"/>
                  <a:pt x="816" y="119"/>
                  <a:pt x="820" y="116"/>
                </a:cubicBezTo>
                <a:cubicBezTo>
                  <a:pt x="825" y="114"/>
                  <a:pt x="830" y="113"/>
                  <a:pt x="836" y="113"/>
                </a:cubicBezTo>
                <a:cubicBezTo>
                  <a:pt x="846" y="113"/>
                  <a:pt x="853" y="116"/>
                  <a:pt x="859" y="122"/>
                </a:cubicBezTo>
                <a:cubicBezTo>
                  <a:pt x="864" y="128"/>
                  <a:pt x="866" y="138"/>
                  <a:pt x="866" y="150"/>
                </a:cubicBezTo>
                <a:cubicBezTo>
                  <a:pt x="866" y="204"/>
                  <a:pt x="866" y="204"/>
                  <a:pt x="866" y="204"/>
                </a:cubicBezTo>
                <a:cubicBezTo>
                  <a:pt x="836" y="204"/>
                  <a:pt x="836" y="204"/>
                  <a:pt x="836" y="204"/>
                </a:cubicBezTo>
                <a:cubicBezTo>
                  <a:pt x="836" y="156"/>
                  <a:pt x="836" y="156"/>
                  <a:pt x="836" y="156"/>
                </a:cubicBezTo>
                <a:cubicBezTo>
                  <a:pt x="836" y="145"/>
                  <a:pt x="832" y="140"/>
                  <a:pt x="824" y="140"/>
                </a:cubicBezTo>
                <a:cubicBezTo>
                  <a:pt x="819" y="140"/>
                  <a:pt x="816" y="142"/>
                  <a:pt x="814" y="144"/>
                </a:cubicBezTo>
                <a:cubicBezTo>
                  <a:pt x="812" y="147"/>
                  <a:pt x="810" y="152"/>
                  <a:pt x="810" y="157"/>
                </a:cubicBezTo>
                <a:cubicBezTo>
                  <a:pt x="810" y="204"/>
                  <a:pt x="810" y="204"/>
                  <a:pt x="810" y="204"/>
                </a:cubicBezTo>
                <a:cubicBezTo>
                  <a:pt x="780" y="204"/>
                  <a:pt x="780" y="204"/>
                  <a:pt x="780" y="204"/>
                </a:cubicBezTo>
                <a:lnTo>
                  <a:pt x="780" y="115"/>
                </a:lnTo>
                <a:close/>
                <a:moveTo>
                  <a:pt x="729" y="115"/>
                </a:moveTo>
                <a:cubicBezTo>
                  <a:pt x="760" y="115"/>
                  <a:pt x="760" y="115"/>
                  <a:pt x="760" y="115"/>
                </a:cubicBezTo>
                <a:cubicBezTo>
                  <a:pt x="760" y="204"/>
                  <a:pt x="760" y="204"/>
                  <a:pt x="760" y="204"/>
                </a:cubicBezTo>
                <a:cubicBezTo>
                  <a:pt x="729" y="204"/>
                  <a:pt x="729" y="204"/>
                  <a:pt x="729" y="204"/>
                </a:cubicBezTo>
                <a:lnTo>
                  <a:pt x="729" y="115"/>
                </a:lnTo>
                <a:close/>
                <a:moveTo>
                  <a:pt x="744" y="101"/>
                </a:moveTo>
                <a:cubicBezTo>
                  <a:pt x="739" y="101"/>
                  <a:pt x="735" y="100"/>
                  <a:pt x="732" y="97"/>
                </a:cubicBezTo>
                <a:cubicBezTo>
                  <a:pt x="729" y="94"/>
                  <a:pt x="727" y="90"/>
                  <a:pt x="727" y="85"/>
                </a:cubicBezTo>
                <a:cubicBezTo>
                  <a:pt x="727" y="80"/>
                  <a:pt x="729" y="76"/>
                  <a:pt x="732" y="73"/>
                </a:cubicBezTo>
                <a:cubicBezTo>
                  <a:pt x="735" y="70"/>
                  <a:pt x="739" y="68"/>
                  <a:pt x="744" y="68"/>
                </a:cubicBezTo>
                <a:cubicBezTo>
                  <a:pt x="749" y="68"/>
                  <a:pt x="753" y="70"/>
                  <a:pt x="757" y="73"/>
                </a:cubicBezTo>
                <a:cubicBezTo>
                  <a:pt x="760" y="76"/>
                  <a:pt x="762" y="80"/>
                  <a:pt x="762" y="85"/>
                </a:cubicBezTo>
                <a:cubicBezTo>
                  <a:pt x="762" y="90"/>
                  <a:pt x="760" y="94"/>
                  <a:pt x="757" y="97"/>
                </a:cubicBezTo>
                <a:cubicBezTo>
                  <a:pt x="753" y="100"/>
                  <a:pt x="749" y="101"/>
                  <a:pt x="744" y="101"/>
                </a:cubicBezTo>
                <a:moveTo>
                  <a:pt x="676" y="73"/>
                </a:moveTo>
                <a:cubicBezTo>
                  <a:pt x="707" y="73"/>
                  <a:pt x="707" y="73"/>
                  <a:pt x="707" y="73"/>
                </a:cubicBezTo>
                <a:cubicBezTo>
                  <a:pt x="707" y="204"/>
                  <a:pt x="707" y="204"/>
                  <a:pt x="707" y="204"/>
                </a:cubicBezTo>
                <a:cubicBezTo>
                  <a:pt x="676" y="204"/>
                  <a:pt x="676" y="204"/>
                  <a:pt x="676" y="204"/>
                </a:cubicBezTo>
                <a:lnTo>
                  <a:pt x="676" y="73"/>
                </a:lnTo>
                <a:close/>
                <a:moveTo>
                  <a:pt x="625" y="73"/>
                </a:moveTo>
                <a:cubicBezTo>
                  <a:pt x="656" y="73"/>
                  <a:pt x="656" y="73"/>
                  <a:pt x="656" y="73"/>
                </a:cubicBezTo>
                <a:cubicBezTo>
                  <a:pt x="656" y="204"/>
                  <a:pt x="656" y="204"/>
                  <a:pt x="656" y="204"/>
                </a:cubicBezTo>
                <a:cubicBezTo>
                  <a:pt x="625" y="204"/>
                  <a:pt x="625" y="204"/>
                  <a:pt x="625" y="204"/>
                </a:cubicBezTo>
                <a:lnTo>
                  <a:pt x="625" y="73"/>
                </a:lnTo>
                <a:close/>
                <a:moveTo>
                  <a:pt x="564" y="181"/>
                </a:moveTo>
                <a:cubicBezTo>
                  <a:pt x="570" y="181"/>
                  <a:pt x="574" y="179"/>
                  <a:pt x="578" y="175"/>
                </a:cubicBezTo>
                <a:cubicBezTo>
                  <a:pt x="581" y="171"/>
                  <a:pt x="583" y="166"/>
                  <a:pt x="583" y="160"/>
                </a:cubicBezTo>
                <a:cubicBezTo>
                  <a:pt x="583" y="153"/>
                  <a:pt x="581" y="148"/>
                  <a:pt x="578" y="144"/>
                </a:cubicBezTo>
                <a:cubicBezTo>
                  <a:pt x="574" y="140"/>
                  <a:pt x="570" y="139"/>
                  <a:pt x="564" y="139"/>
                </a:cubicBezTo>
                <a:cubicBezTo>
                  <a:pt x="558" y="139"/>
                  <a:pt x="553" y="140"/>
                  <a:pt x="550" y="144"/>
                </a:cubicBezTo>
                <a:cubicBezTo>
                  <a:pt x="546" y="148"/>
                  <a:pt x="544" y="153"/>
                  <a:pt x="544" y="160"/>
                </a:cubicBezTo>
                <a:cubicBezTo>
                  <a:pt x="544" y="166"/>
                  <a:pt x="546" y="171"/>
                  <a:pt x="550" y="175"/>
                </a:cubicBezTo>
                <a:cubicBezTo>
                  <a:pt x="553" y="179"/>
                  <a:pt x="558" y="181"/>
                  <a:pt x="564" y="181"/>
                </a:cubicBezTo>
                <a:moveTo>
                  <a:pt x="564" y="207"/>
                </a:moveTo>
                <a:cubicBezTo>
                  <a:pt x="557" y="207"/>
                  <a:pt x="550" y="205"/>
                  <a:pt x="544" y="203"/>
                </a:cubicBezTo>
                <a:cubicBezTo>
                  <a:pt x="538" y="200"/>
                  <a:pt x="533" y="197"/>
                  <a:pt x="529" y="192"/>
                </a:cubicBezTo>
                <a:cubicBezTo>
                  <a:pt x="524" y="188"/>
                  <a:pt x="521" y="183"/>
                  <a:pt x="518" y="177"/>
                </a:cubicBezTo>
                <a:cubicBezTo>
                  <a:pt x="516" y="171"/>
                  <a:pt x="515" y="164"/>
                  <a:pt x="515" y="158"/>
                </a:cubicBezTo>
                <a:cubicBezTo>
                  <a:pt x="515" y="151"/>
                  <a:pt x="516" y="145"/>
                  <a:pt x="518" y="139"/>
                </a:cubicBezTo>
                <a:cubicBezTo>
                  <a:pt x="521" y="134"/>
                  <a:pt x="524" y="129"/>
                  <a:pt x="529" y="125"/>
                </a:cubicBezTo>
                <a:cubicBezTo>
                  <a:pt x="533" y="121"/>
                  <a:pt x="538" y="118"/>
                  <a:pt x="544" y="116"/>
                </a:cubicBezTo>
                <a:cubicBezTo>
                  <a:pt x="550" y="114"/>
                  <a:pt x="557" y="113"/>
                  <a:pt x="564" y="113"/>
                </a:cubicBezTo>
                <a:cubicBezTo>
                  <a:pt x="571" y="113"/>
                  <a:pt x="577" y="114"/>
                  <a:pt x="583" y="116"/>
                </a:cubicBezTo>
                <a:cubicBezTo>
                  <a:pt x="589" y="118"/>
                  <a:pt x="594" y="122"/>
                  <a:pt x="599" y="126"/>
                </a:cubicBezTo>
                <a:cubicBezTo>
                  <a:pt x="603" y="130"/>
                  <a:pt x="606" y="135"/>
                  <a:pt x="609" y="141"/>
                </a:cubicBezTo>
                <a:cubicBezTo>
                  <a:pt x="611" y="147"/>
                  <a:pt x="612" y="153"/>
                  <a:pt x="612" y="160"/>
                </a:cubicBezTo>
                <a:cubicBezTo>
                  <a:pt x="612" y="166"/>
                  <a:pt x="611" y="173"/>
                  <a:pt x="609" y="178"/>
                </a:cubicBezTo>
                <a:cubicBezTo>
                  <a:pt x="606" y="184"/>
                  <a:pt x="603" y="189"/>
                  <a:pt x="599" y="193"/>
                </a:cubicBezTo>
                <a:cubicBezTo>
                  <a:pt x="594" y="197"/>
                  <a:pt x="589" y="201"/>
                  <a:pt x="583" y="203"/>
                </a:cubicBezTo>
                <a:cubicBezTo>
                  <a:pt x="577" y="205"/>
                  <a:pt x="571" y="207"/>
                  <a:pt x="564" y="207"/>
                </a:cubicBezTo>
                <a:moveTo>
                  <a:pt x="507" y="192"/>
                </a:moveTo>
                <a:cubicBezTo>
                  <a:pt x="501" y="196"/>
                  <a:pt x="494" y="200"/>
                  <a:pt x="486" y="202"/>
                </a:cubicBezTo>
                <a:cubicBezTo>
                  <a:pt x="478" y="205"/>
                  <a:pt x="469" y="206"/>
                  <a:pt x="460" y="206"/>
                </a:cubicBezTo>
                <a:cubicBezTo>
                  <a:pt x="450" y="206"/>
                  <a:pt x="440" y="204"/>
                  <a:pt x="432" y="201"/>
                </a:cubicBezTo>
                <a:cubicBezTo>
                  <a:pt x="424" y="198"/>
                  <a:pt x="417" y="194"/>
                  <a:pt x="411" y="188"/>
                </a:cubicBezTo>
                <a:cubicBezTo>
                  <a:pt x="405" y="183"/>
                  <a:pt x="401" y="176"/>
                  <a:pt x="398" y="167"/>
                </a:cubicBezTo>
                <a:cubicBezTo>
                  <a:pt x="394" y="159"/>
                  <a:pt x="393" y="150"/>
                  <a:pt x="393" y="139"/>
                </a:cubicBezTo>
                <a:cubicBezTo>
                  <a:pt x="393" y="129"/>
                  <a:pt x="395" y="120"/>
                  <a:pt x="398" y="112"/>
                </a:cubicBezTo>
                <a:cubicBezTo>
                  <a:pt x="402" y="104"/>
                  <a:pt x="406" y="96"/>
                  <a:pt x="413" y="90"/>
                </a:cubicBezTo>
                <a:cubicBezTo>
                  <a:pt x="419" y="85"/>
                  <a:pt x="427" y="80"/>
                  <a:pt x="435" y="77"/>
                </a:cubicBezTo>
                <a:cubicBezTo>
                  <a:pt x="444" y="73"/>
                  <a:pt x="454" y="72"/>
                  <a:pt x="464" y="72"/>
                </a:cubicBezTo>
                <a:cubicBezTo>
                  <a:pt x="468" y="72"/>
                  <a:pt x="472" y="72"/>
                  <a:pt x="476" y="72"/>
                </a:cubicBezTo>
                <a:cubicBezTo>
                  <a:pt x="480" y="73"/>
                  <a:pt x="484" y="74"/>
                  <a:pt x="487" y="75"/>
                </a:cubicBezTo>
                <a:cubicBezTo>
                  <a:pt x="491" y="76"/>
                  <a:pt x="495" y="77"/>
                  <a:pt x="498" y="78"/>
                </a:cubicBezTo>
                <a:cubicBezTo>
                  <a:pt x="501" y="79"/>
                  <a:pt x="504" y="81"/>
                  <a:pt x="507" y="82"/>
                </a:cubicBezTo>
                <a:cubicBezTo>
                  <a:pt x="493" y="109"/>
                  <a:pt x="493" y="109"/>
                  <a:pt x="493" y="109"/>
                </a:cubicBezTo>
                <a:cubicBezTo>
                  <a:pt x="490" y="108"/>
                  <a:pt x="488" y="107"/>
                  <a:pt x="486" y="106"/>
                </a:cubicBezTo>
                <a:cubicBezTo>
                  <a:pt x="484" y="105"/>
                  <a:pt x="482" y="104"/>
                  <a:pt x="480" y="104"/>
                </a:cubicBezTo>
                <a:cubicBezTo>
                  <a:pt x="478" y="103"/>
                  <a:pt x="476" y="103"/>
                  <a:pt x="474" y="102"/>
                </a:cubicBezTo>
                <a:cubicBezTo>
                  <a:pt x="472" y="102"/>
                  <a:pt x="469" y="102"/>
                  <a:pt x="466" y="102"/>
                </a:cubicBezTo>
                <a:cubicBezTo>
                  <a:pt x="455" y="102"/>
                  <a:pt x="445" y="105"/>
                  <a:pt x="439" y="112"/>
                </a:cubicBezTo>
                <a:cubicBezTo>
                  <a:pt x="432" y="118"/>
                  <a:pt x="428" y="127"/>
                  <a:pt x="428" y="139"/>
                </a:cubicBezTo>
                <a:cubicBezTo>
                  <a:pt x="428" y="144"/>
                  <a:pt x="429" y="149"/>
                  <a:pt x="431" y="154"/>
                </a:cubicBezTo>
                <a:cubicBezTo>
                  <a:pt x="433" y="158"/>
                  <a:pt x="435" y="162"/>
                  <a:pt x="438" y="165"/>
                </a:cubicBezTo>
                <a:cubicBezTo>
                  <a:pt x="441" y="168"/>
                  <a:pt x="445" y="171"/>
                  <a:pt x="449" y="173"/>
                </a:cubicBezTo>
                <a:cubicBezTo>
                  <a:pt x="454" y="175"/>
                  <a:pt x="459" y="175"/>
                  <a:pt x="464" y="175"/>
                </a:cubicBezTo>
                <a:cubicBezTo>
                  <a:pt x="469" y="175"/>
                  <a:pt x="474" y="175"/>
                  <a:pt x="479" y="173"/>
                </a:cubicBezTo>
                <a:cubicBezTo>
                  <a:pt x="484" y="171"/>
                  <a:pt x="489" y="168"/>
                  <a:pt x="493" y="165"/>
                </a:cubicBezTo>
                <a:lnTo>
                  <a:pt x="507" y="192"/>
                </a:lnTo>
                <a:close/>
                <a:moveTo>
                  <a:pt x="126" y="2"/>
                </a:moveTo>
                <a:cubicBezTo>
                  <a:pt x="130" y="1"/>
                  <a:pt x="133" y="1"/>
                  <a:pt x="137" y="0"/>
                </a:cubicBezTo>
                <a:cubicBezTo>
                  <a:pt x="154" y="95"/>
                  <a:pt x="154" y="95"/>
                  <a:pt x="154" y="95"/>
                </a:cubicBezTo>
                <a:cubicBezTo>
                  <a:pt x="150" y="96"/>
                  <a:pt x="146" y="96"/>
                  <a:pt x="143" y="97"/>
                </a:cubicBezTo>
                <a:lnTo>
                  <a:pt x="126" y="2"/>
                </a:lnTo>
                <a:close/>
                <a:moveTo>
                  <a:pt x="122" y="107"/>
                </a:moveTo>
                <a:cubicBezTo>
                  <a:pt x="126" y="105"/>
                  <a:pt x="129" y="102"/>
                  <a:pt x="133" y="101"/>
                </a:cubicBezTo>
                <a:cubicBezTo>
                  <a:pt x="85" y="17"/>
                  <a:pt x="85" y="17"/>
                  <a:pt x="85" y="17"/>
                </a:cubicBezTo>
                <a:cubicBezTo>
                  <a:pt x="82" y="19"/>
                  <a:pt x="78" y="21"/>
                  <a:pt x="74" y="24"/>
                </a:cubicBezTo>
                <a:lnTo>
                  <a:pt x="122" y="107"/>
                </a:lnTo>
                <a:close/>
                <a:moveTo>
                  <a:pt x="95" y="160"/>
                </a:moveTo>
                <a:cubicBezTo>
                  <a:pt x="95" y="156"/>
                  <a:pt x="95" y="153"/>
                  <a:pt x="96" y="149"/>
                </a:cubicBezTo>
                <a:cubicBezTo>
                  <a:pt x="0" y="149"/>
                  <a:pt x="0" y="149"/>
                  <a:pt x="0" y="149"/>
                </a:cubicBezTo>
                <a:cubicBezTo>
                  <a:pt x="0" y="152"/>
                  <a:pt x="0" y="156"/>
                  <a:pt x="0" y="159"/>
                </a:cubicBezTo>
                <a:cubicBezTo>
                  <a:pt x="0" y="162"/>
                  <a:pt x="0" y="165"/>
                  <a:pt x="0" y="169"/>
                </a:cubicBezTo>
                <a:cubicBezTo>
                  <a:pt x="95" y="169"/>
                  <a:pt x="95" y="169"/>
                  <a:pt x="95" y="169"/>
                </a:cubicBezTo>
                <a:cubicBezTo>
                  <a:pt x="95" y="166"/>
                  <a:pt x="95" y="163"/>
                  <a:pt x="95" y="160"/>
                </a:cubicBezTo>
                <a:moveTo>
                  <a:pt x="224" y="160"/>
                </a:moveTo>
                <a:cubicBezTo>
                  <a:pt x="224" y="195"/>
                  <a:pt x="195" y="224"/>
                  <a:pt x="159" y="224"/>
                </a:cubicBezTo>
                <a:cubicBezTo>
                  <a:pt x="128" y="224"/>
                  <a:pt x="101" y="201"/>
                  <a:pt x="96" y="171"/>
                </a:cubicBezTo>
                <a:cubicBezTo>
                  <a:pt x="6" y="203"/>
                  <a:pt x="6" y="203"/>
                  <a:pt x="6" y="203"/>
                </a:cubicBezTo>
                <a:cubicBezTo>
                  <a:pt x="8" y="210"/>
                  <a:pt x="11" y="217"/>
                  <a:pt x="14" y="224"/>
                </a:cubicBezTo>
                <a:cubicBezTo>
                  <a:pt x="103" y="191"/>
                  <a:pt x="103" y="191"/>
                  <a:pt x="103" y="191"/>
                </a:cubicBezTo>
                <a:cubicBezTo>
                  <a:pt x="30" y="253"/>
                  <a:pt x="30" y="253"/>
                  <a:pt x="30" y="253"/>
                </a:cubicBezTo>
                <a:cubicBezTo>
                  <a:pt x="34" y="259"/>
                  <a:pt x="40" y="265"/>
                  <a:pt x="45" y="271"/>
                </a:cubicBezTo>
                <a:cubicBezTo>
                  <a:pt x="113" y="213"/>
                  <a:pt x="113" y="213"/>
                  <a:pt x="113" y="213"/>
                </a:cubicBezTo>
                <a:cubicBezTo>
                  <a:pt x="69" y="291"/>
                  <a:pt x="69" y="291"/>
                  <a:pt x="69" y="291"/>
                </a:cubicBezTo>
                <a:cubicBezTo>
                  <a:pt x="76" y="296"/>
                  <a:pt x="83" y="300"/>
                  <a:pt x="91" y="304"/>
                </a:cubicBezTo>
                <a:cubicBezTo>
                  <a:pt x="133" y="231"/>
                  <a:pt x="133" y="231"/>
                  <a:pt x="133" y="231"/>
                </a:cubicBezTo>
                <a:cubicBezTo>
                  <a:pt x="118" y="314"/>
                  <a:pt x="118" y="314"/>
                  <a:pt x="118" y="314"/>
                </a:cubicBezTo>
                <a:cubicBezTo>
                  <a:pt x="127" y="317"/>
                  <a:pt x="136" y="318"/>
                  <a:pt x="146" y="319"/>
                </a:cubicBezTo>
                <a:cubicBezTo>
                  <a:pt x="159" y="241"/>
                  <a:pt x="159" y="241"/>
                  <a:pt x="159" y="241"/>
                </a:cubicBezTo>
                <a:cubicBezTo>
                  <a:pt x="173" y="319"/>
                  <a:pt x="173" y="319"/>
                  <a:pt x="173" y="319"/>
                </a:cubicBezTo>
                <a:cubicBezTo>
                  <a:pt x="183" y="318"/>
                  <a:pt x="192" y="317"/>
                  <a:pt x="202" y="314"/>
                </a:cubicBezTo>
                <a:cubicBezTo>
                  <a:pt x="189" y="242"/>
                  <a:pt x="189" y="242"/>
                  <a:pt x="189" y="242"/>
                </a:cubicBezTo>
                <a:cubicBezTo>
                  <a:pt x="225" y="305"/>
                  <a:pt x="225" y="305"/>
                  <a:pt x="225" y="305"/>
                </a:cubicBezTo>
                <a:cubicBezTo>
                  <a:pt x="235" y="301"/>
                  <a:pt x="245" y="295"/>
                  <a:pt x="253" y="289"/>
                </a:cubicBezTo>
                <a:cubicBezTo>
                  <a:pt x="220" y="231"/>
                  <a:pt x="220" y="231"/>
                  <a:pt x="220" y="231"/>
                </a:cubicBezTo>
                <a:cubicBezTo>
                  <a:pt x="271" y="274"/>
                  <a:pt x="271" y="274"/>
                  <a:pt x="271" y="274"/>
                </a:cubicBezTo>
                <a:cubicBezTo>
                  <a:pt x="279" y="266"/>
                  <a:pt x="286" y="257"/>
                  <a:pt x="293" y="247"/>
                </a:cubicBezTo>
                <a:cubicBezTo>
                  <a:pt x="247" y="209"/>
                  <a:pt x="247" y="209"/>
                  <a:pt x="247" y="209"/>
                </a:cubicBezTo>
                <a:cubicBezTo>
                  <a:pt x="303" y="229"/>
                  <a:pt x="303" y="229"/>
                  <a:pt x="303" y="229"/>
                </a:cubicBezTo>
                <a:cubicBezTo>
                  <a:pt x="308" y="219"/>
                  <a:pt x="312" y="207"/>
                  <a:pt x="315" y="195"/>
                </a:cubicBezTo>
                <a:cubicBezTo>
                  <a:pt x="266" y="177"/>
                  <a:pt x="266" y="177"/>
                  <a:pt x="266" y="177"/>
                </a:cubicBezTo>
                <a:cubicBezTo>
                  <a:pt x="318" y="177"/>
                  <a:pt x="318" y="177"/>
                  <a:pt x="318" y="177"/>
                </a:cubicBezTo>
                <a:cubicBezTo>
                  <a:pt x="319" y="171"/>
                  <a:pt x="319" y="165"/>
                  <a:pt x="319" y="159"/>
                </a:cubicBezTo>
                <a:cubicBezTo>
                  <a:pt x="319" y="152"/>
                  <a:pt x="318" y="145"/>
                  <a:pt x="317" y="138"/>
                </a:cubicBezTo>
                <a:cubicBezTo>
                  <a:pt x="220" y="138"/>
                  <a:pt x="220" y="138"/>
                  <a:pt x="220" y="138"/>
                </a:cubicBezTo>
                <a:cubicBezTo>
                  <a:pt x="223" y="145"/>
                  <a:pt x="224" y="152"/>
                  <a:pt x="224" y="160"/>
                </a:cubicBezTo>
                <a:moveTo>
                  <a:pt x="97" y="145"/>
                </a:moveTo>
                <a:cubicBezTo>
                  <a:pt x="98" y="139"/>
                  <a:pt x="100" y="134"/>
                  <a:pt x="103" y="129"/>
                </a:cubicBezTo>
                <a:cubicBezTo>
                  <a:pt x="13" y="96"/>
                  <a:pt x="13" y="96"/>
                  <a:pt x="13" y="96"/>
                </a:cubicBezTo>
                <a:cubicBezTo>
                  <a:pt x="11" y="101"/>
                  <a:pt x="9" y="107"/>
                  <a:pt x="7" y="112"/>
                </a:cubicBezTo>
                <a:lnTo>
                  <a:pt x="97" y="145"/>
                </a:lnTo>
                <a:close/>
                <a:moveTo>
                  <a:pt x="280" y="54"/>
                </a:moveTo>
                <a:cubicBezTo>
                  <a:pt x="207" y="115"/>
                  <a:pt x="207" y="115"/>
                  <a:pt x="207" y="115"/>
                </a:cubicBezTo>
                <a:cubicBezTo>
                  <a:pt x="208" y="117"/>
                  <a:pt x="210" y="119"/>
                  <a:pt x="212" y="121"/>
                </a:cubicBezTo>
                <a:cubicBezTo>
                  <a:pt x="285" y="60"/>
                  <a:pt x="285" y="60"/>
                  <a:pt x="285" y="60"/>
                </a:cubicBezTo>
                <a:cubicBezTo>
                  <a:pt x="283" y="58"/>
                  <a:pt x="281" y="56"/>
                  <a:pt x="280" y="54"/>
                </a:cubicBezTo>
                <a:moveTo>
                  <a:pt x="243" y="23"/>
                </a:moveTo>
                <a:cubicBezTo>
                  <a:pt x="241" y="21"/>
                  <a:pt x="238" y="20"/>
                  <a:pt x="236" y="18"/>
                </a:cubicBezTo>
                <a:cubicBezTo>
                  <a:pt x="188" y="102"/>
                  <a:pt x="188" y="102"/>
                  <a:pt x="188" y="102"/>
                </a:cubicBezTo>
                <a:cubicBezTo>
                  <a:pt x="190" y="103"/>
                  <a:pt x="193" y="104"/>
                  <a:pt x="196" y="106"/>
                </a:cubicBezTo>
                <a:lnTo>
                  <a:pt x="243" y="23"/>
                </a:lnTo>
                <a:close/>
                <a:moveTo>
                  <a:pt x="116" y="112"/>
                </a:moveTo>
                <a:cubicBezTo>
                  <a:pt x="42" y="50"/>
                  <a:pt x="42" y="50"/>
                  <a:pt x="42" y="50"/>
                </a:cubicBezTo>
                <a:cubicBezTo>
                  <a:pt x="39" y="54"/>
                  <a:pt x="36" y="58"/>
                  <a:pt x="33" y="62"/>
                </a:cubicBezTo>
                <a:cubicBezTo>
                  <a:pt x="106" y="124"/>
                  <a:pt x="106" y="124"/>
                  <a:pt x="106" y="124"/>
                </a:cubicBezTo>
                <a:cubicBezTo>
                  <a:pt x="109" y="119"/>
                  <a:pt x="112" y="116"/>
                  <a:pt x="116" y="112"/>
                </a:cubicBezTo>
                <a:moveTo>
                  <a:pt x="166" y="95"/>
                </a:moveTo>
                <a:cubicBezTo>
                  <a:pt x="169" y="96"/>
                  <a:pt x="172" y="96"/>
                  <a:pt x="175" y="97"/>
                </a:cubicBezTo>
                <a:cubicBezTo>
                  <a:pt x="192" y="2"/>
                  <a:pt x="192" y="2"/>
                  <a:pt x="192" y="2"/>
                </a:cubicBezTo>
                <a:cubicBezTo>
                  <a:pt x="189" y="1"/>
                  <a:pt x="186" y="1"/>
                  <a:pt x="183" y="0"/>
                </a:cubicBezTo>
                <a:lnTo>
                  <a:pt x="166" y="95"/>
                </a:lnTo>
                <a:close/>
              </a:path>
            </a:pathLst>
          </a:custGeom>
          <a:solidFill>
            <a:schemeClr val="tx1"/>
          </a:solidFill>
          <a:ln>
            <a:noFill/>
          </a:ln>
        </p:spPr>
        <p:txBody>
          <a:bodyPr vert="horz" wrap="square" lIns="121888" tIns="60944" rIns="121888" bIns="60944" numCol="1" anchor="t" anchorCtr="0" compatLnSpc="1">
            <a:prstTxWarp prst="textNoShape">
              <a:avLst/>
            </a:prstTxWarp>
          </a:bodyPr>
          <a:lstStyle/>
          <a:p>
            <a:endParaRPr lang="en-US" sz="3199"/>
          </a:p>
        </p:txBody>
      </p:sp>
      <p:cxnSp>
        <p:nvCxnSpPr>
          <p:cNvPr id="11" name="Straight Connector 10">
            <a:extLst>
              <a:ext uri="{FF2B5EF4-FFF2-40B4-BE49-F238E27FC236}">
                <a16:creationId xmlns:a16="http://schemas.microsoft.com/office/drawing/2014/main" id="{E648BD36-0B39-4245-A543-F4FCE86E5E97}"/>
              </a:ext>
            </a:extLst>
          </p:cNvPr>
          <p:cNvCxnSpPr>
            <a:cxnSpLocks/>
          </p:cNvCxnSpPr>
          <p:nvPr userDrawn="1"/>
        </p:nvCxnSpPr>
        <p:spPr>
          <a:xfrm>
            <a:off x="752528" y="24766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3" name="Date">
            <a:extLst>
              <a:ext uri="{FF2B5EF4-FFF2-40B4-BE49-F238E27FC236}">
                <a16:creationId xmlns:a16="http://schemas.microsoft.com/office/drawing/2014/main" id="{A451BCD5-6153-1747-A933-32E8283537C7}"/>
              </a:ext>
            </a:extLst>
          </p:cNvPr>
          <p:cNvSpPr>
            <a:spLocks noGrp="1"/>
          </p:cNvSpPr>
          <p:nvPr>
            <p:ph type="body" sz="quarter" idx="14" hasCustomPrompt="1"/>
          </p:nvPr>
        </p:nvSpPr>
        <p:spPr>
          <a:xfrm>
            <a:off x="9051010" y="6391832"/>
            <a:ext cx="2312452" cy="216670"/>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3" name="Footer Placeholder 2">
            <a:extLst>
              <a:ext uri="{FF2B5EF4-FFF2-40B4-BE49-F238E27FC236}">
                <a16:creationId xmlns:a16="http://schemas.microsoft.com/office/drawing/2014/main" id="{0D744B70-1D54-5342-A2A7-32ECEFCC1457}"/>
              </a:ext>
            </a:extLst>
          </p:cNvPr>
          <p:cNvSpPr>
            <a:spLocks noGrp="1"/>
          </p:cNvSpPr>
          <p:nvPr>
            <p:ph type="ftr" sz="quarter" idx="16"/>
          </p:nvPr>
        </p:nvSpPr>
        <p:spPr/>
        <p:txBody>
          <a:bodyPr/>
          <a:lstStyle/>
          <a:p>
            <a:r>
              <a:rPr lang="en-US">
                <a:cs typeface="DIN-Light"/>
              </a:rPr>
              <a:t>© 2021 </a:t>
            </a:r>
            <a:r>
              <a:rPr lang="en-US"/>
              <a:t>Collins Aerospace.  | Collins Aerospace Proprietary.  |  This document does not include any export controlled technical data.</a:t>
            </a:r>
          </a:p>
        </p:txBody>
      </p:sp>
    </p:spTree>
    <p:extLst>
      <p:ext uri="{BB962C8B-B14F-4D97-AF65-F5344CB8AC3E}">
        <p14:creationId xmlns:p14="http://schemas.microsoft.com/office/powerpoint/2010/main" val="2683470267"/>
      </p:ext>
    </p:extLst>
  </p:cSld>
  <p:clrMapOvr>
    <a:masterClrMapping/>
  </p:clrMapOvr>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1.svg"/><Relationship Id="rId4" Type="http://schemas.openxmlformats.org/officeDocument/2006/relationships/slideLayout" Target="../slideLayouts/slideLayout11.xml"/><Relationship Id="rId9"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3.xml"/><Relationship Id="rId1" Type="http://schemas.openxmlformats.org/officeDocument/2006/relationships/slideLayout" Target="../slideLayouts/slideLayout15.xml"/><Relationship Id="rId4" Type="http://schemas.openxmlformats.org/officeDocument/2006/relationships/image" Target="../media/image11.sv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76" Type="http://schemas.openxmlformats.org/officeDocument/2006/relationships/slideLayout" Target="../slideLayouts/slideLayout91.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9" Type="http://schemas.openxmlformats.org/officeDocument/2006/relationships/slideLayout" Target="../slideLayouts/slideLayout44.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66" Type="http://schemas.openxmlformats.org/officeDocument/2006/relationships/slideLayout" Target="../slideLayouts/slideLayout81.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87" Type="http://schemas.openxmlformats.org/officeDocument/2006/relationships/slideLayout" Target="../slideLayouts/slideLayout102.xml"/><Relationship Id="rId5" Type="http://schemas.openxmlformats.org/officeDocument/2006/relationships/slideLayout" Target="../slideLayouts/slideLayout2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90" Type="http://schemas.openxmlformats.org/officeDocument/2006/relationships/slideLayout" Target="../slideLayouts/slideLayout105.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56" Type="http://schemas.openxmlformats.org/officeDocument/2006/relationships/slideLayout" Target="../slideLayouts/slideLayout71.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77" Type="http://schemas.openxmlformats.org/officeDocument/2006/relationships/slideLayout" Target="../slideLayouts/slideLayout92.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59" Type="http://schemas.openxmlformats.org/officeDocument/2006/relationships/slideLayout" Target="../slideLayouts/slideLayout74.xml"/><Relationship Id="rId67" Type="http://schemas.openxmlformats.org/officeDocument/2006/relationships/slideLayout" Target="../slideLayouts/slideLayout82.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54" Type="http://schemas.openxmlformats.org/officeDocument/2006/relationships/slideLayout" Target="../slideLayouts/slideLayout69.xml"/><Relationship Id="rId62" Type="http://schemas.openxmlformats.org/officeDocument/2006/relationships/slideLayout" Target="../slideLayouts/slideLayout77.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91" Type="http://schemas.openxmlformats.org/officeDocument/2006/relationships/theme" Target="../theme/theme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 Id="rId57" Type="http://schemas.openxmlformats.org/officeDocument/2006/relationships/slideLayout" Target="../slideLayouts/slideLayout7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5" Type="http://schemas.openxmlformats.org/officeDocument/2006/relationships/image" Target="../media/image11.svg"/><Relationship Id="rId4" Type="http://schemas.openxmlformats.org/officeDocument/2006/relationships/image" Target="../media/image10.png"/></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5" Type="http://schemas.openxmlformats.org/officeDocument/2006/relationships/slideLayout" Target="../slideLayouts/slideLayout112.xml"/><Relationship Id="rId10" Type="http://schemas.openxmlformats.org/officeDocument/2006/relationships/image" Target="../media/image11.svg"/><Relationship Id="rId4" Type="http://schemas.openxmlformats.org/officeDocument/2006/relationships/slideLayout" Target="../slideLayouts/slideLayout111.xml"/><Relationship Id="rId9"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8B46E9C-442B-854E-97D7-97DF1C7E2CCC}"/>
              </a:ext>
            </a:extLst>
          </p:cNvPr>
          <p:cNvSpPr>
            <a:spLocks noGrp="1"/>
          </p:cNvSpPr>
          <p:nvPr>
            <p:ph type="ftr" sz="quarter" idx="3"/>
          </p:nvPr>
        </p:nvSpPr>
        <p:spPr>
          <a:xfrm>
            <a:off x="85006" y="6594130"/>
            <a:ext cx="10251186" cy="263870"/>
          </a:xfrm>
          <a:prstGeom prst="rect">
            <a:avLst/>
          </a:prstGeom>
        </p:spPr>
        <p:txBody>
          <a:bodyPr vert="horz" lIns="91440" tIns="45720" rIns="91440" bIns="45720" rtlCol="0" anchor="t" anchorCtr="0"/>
          <a:lstStyle>
            <a:lvl1pPr algn="l">
              <a:defRPr sz="600">
                <a:solidFill>
                  <a:schemeClr val="tx1"/>
                </a:solidFill>
              </a:defRPr>
            </a:lvl1pPr>
          </a:lstStyle>
          <a:p>
            <a:r>
              <a:rPr lang="en-US">
                <a:cs typeface="DIN-Light"/>
              </a:rPr>
              <a:t>© 2021 </a:t>
            </a:r>
            <a:r>
              <a:rPr lang="en-US"/>
              <a:t>Collins Aerospace.  |  </a:t>
            </a:r>
            <a:r>
              <a:rPr lang="en-US">
                <a:cs typeface="DIN-Light"/>
              </a:rPr>
              <a:t>Collins Aerospace Proprietary.  |  [Country] Export Classification: [Jurisdiction and Classification]. </a:t>
            </a:r>
            <a:endParaRPr lang="en-US"/>
          </a:p>
        </p:txBody>
      </p:sp>
      <p:sp>
        <p:nvSpPr>
          <p:cNvPr id="3" name="Presenters"/>
          <p:cNvSpPr>
            <a:spLocks noGrp="1"/>
          </p:cNvSpPr>
          <p:nvPr>
            <p:ph type="body" idx="1"/>
          </p:nvPr>
        </p:nvSpPr>
        <p:spPr>
          <a:xfrm>
            <a:off x="647700" y="3811347"/>
            <a:ext cx="3581400" cy="333933"/>
          </a:xfrm>
          <a:prstGeom prst="rect">
            <a:avLst/>
          </a:prstGeom>
        </p:spPr>
        <p:txBody>
          <a:bodyPr vert="horz" lIns="0" tIns="0" rIns="0" bIns="0" rtlCol="0">
            <a:noAutofit/>
          </a:bodyPr>
          <a:lstStyle/>
          <a:p>
            <a:pPr lvl="0"/>
            <a:r>
              <a:rPr lang="en-US"/>
              <a:t>Edit Master text styles</a:t>
            </a:r>
          </a:p>
        </p:txBody>
      </p:sp>
      <p:sp>
        <p:nvSpPr>
          <p:cNvPr id="2" name="Title"/>
          <p:cNvSpPr>
            <a:spLocks noGrp="1"/>
          </p:cNvSpPr>
          <p:nvPr>
            <p:ph type="title"/>
          </p:nvPr>
        </p:nvSpPr>
        <p:spPr>
          <a:xfrm>
            <a:off x="647700" y="2743200"/>
            <a:ext cx="10896600" cy="701842"/>
          </a:xfrm>
          <a:prstGeom prst="rect">
            <a:avLst/>
          </a:prstGeom>
        </p:spPr>
        <p:txBody>
          <a:bodyPr vert="horz" lIns="0" tIns="0" rIns="0" bIns="0" rtlCol="0" anchor="b" anchorCtr="0">
            <a:noAutofit/>
          </a:bodyPr>
          <a:lstStyle/>
          <a:p>
            <a:r>
              <a:rPr lang="en-US"/>
              <a:t>Click to edit Master title style</a:t>
            </a:r>
          </a:p>
        </p:txBody>
      </p:sp>
      <p:sp>
        <p:nvSpPr>
          <p:cNvPr id="9" name="Copyright"/>
          <p:cNvSpPr txBox="1">
            <a:spLocks noChangeArrowheads="1"/>
          </p:cNvSpPr>
          <p:nvPr userDrawn="1"/>
        </p:nvSpPr>
        <p:spPr bwMode="auto">
          <a:xfrm>
            <a:off x="4963949" y="6956980"/>
            <a:ext cx="2264102" cy="92333"/>
          </a:xfrm>
          <a:prstGeom prst="rect">
            <a:avLst/>
          </a:prstGeom>
          <a:solidFill>
            <a:srgbClr val="E6E6E6"/>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marL="230188" indent="-230188">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lr>
                <a:schemeClr val="tx1"/>
              </a:buClr>
              <a:buSzPct val="110000"/>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lr>
                <a:schemeClr val="tx1"/>
              </a:buClr>
              <a:buSzPct val="110000"/>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lr>
                <a:schemeClr val="tx1"/>
              </a:buClr>
              <a:buSzPct val="110000"/>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lr>
                <a:schemeClr val="tx1"/>
              </a:buClr>
              <a:buSzPct val="110000"/>
              <a:defRPr sz="2400">
                <a:solidFill>
                  <a:schemeClr val="tx1"/>
                </a:solidFill>
                <a:latin typeface="Arial" charset="0"/>
                <a:ea typeface="ＭＳ Ｐゴシック" charset="0"/>
              </a:defRPr>
            </a:lvl9pPr>
          </a:lstStyle>
          <a:p>
            <a:pPr marL="0" indent="0" algn="ctr"/>
            <a:endParaRPr lang="en-US" sz="600">
              <a:solidFill>
                <a:schemeClr val="bg1"/>
              </a:solidFill>
            </a:endParaRPr>
          </a:p>
        </p:txBody>
      </p:sp>
    </p:spTree>
    <p:extLst>
      <p:ext uri="{BB962C8B-B14F-4D97-AF65-F5344CB8AC3E}">
        <p14:creationId xmlns:p14="http://schemas.microsoft.com/office/powerpoint/2010/main" val="1815982091"/>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75" r:id="rId3"/>
    <p:sldLayoutId id="2147483684" r:id="rId4"/>
    <p:sldLayoutId id="2147483693" r:id="rId5"/>
    <p:sldLayoutId id="2147483685" r:id="rId6"/>
    <p:sldLayoutId id="2147483694" r:id="rId7"/>
  </p:sldLayoutIdLst>
  <p:hf sldNum="0" hdr="0" dt="0"/>
  <p:txStyles>
    <p:titleStyle>
      <a:lvl1pPr algn="l" defTabSz="914400" rtl="0" eaLnBrk="1" latinLnBrk="0" hangingPunct="1">
        <a:lnSpc>
          <a:spcPct val="90000"/>
        </a:lnSpc>
        <a:spcBef>
          <a:spcPct val="0"/>
        </a:spcBef>
        <a:buNone/>
        <a:defRPr sz="4000" b="0" kern="1200" cap="all" spc="300" baseline="0">
          <a:solidFill>
            <a:schemeClr val="tx1"/>
          </a:solidFill>
          <a:latin typeface="+mj-lt"/>
          <a:ea typeface="+mj-ea"/>
          <a:cs typeface="+mj-cs"/>
        </a:defRPr>
      </a:lvl1pPr>
    </p:titleStyle>
    <p:bodyStyle>
      <a:lvl1pPr marL="0" indent="0" algn="l" defTabSz="0" rtl="0" eaLnBrk="1" latinLnBrk="0" hangingPunct="1">
        <a:lnSpc>
          <a:spcPct val="90000"/>
        </a:lnSpc>
        <a:spcBef>
          <a:spcPts val="0"/>
        </a:spcBef>
        <a:buSzPct val="115000"/>
        <a:buFont typeface="Arial" panose="020B0604020202020204" pitchFamily="34" charset="0"/>
        <a:buNone/>
        <a:defRPr sz="2000" b="1" kern="1200">
          <a:solidFill>
            <a:schemeClr val="tx1"/>
          </a:solidFill>
          <a:latin typeface="+mn-lt"/>
          <a:ea typeface="+mn-ea"/>
          <a:cs typeface="+mn-cs"/>
        </a:defRPr>
      </a:lvl1pPr>
      <a:lvl2pPr marL="36576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2pPr>
      <a:lvl3pPr marL="54864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3pPr>
      <a:lvl4pPr marL="73152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4pPr>
      <a:lvl5pPr marL="91440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 userDrawn="1">
          <p15:clr>
            <a:srgbClr val="A4A3A4"/>
          </p15:clr>
        </p15:guide>
        <p15:guide id="3" pos="7248" userDrawn="1">
          <p15:clr>
            <a:srgbClr val="A4A3A4"/>
          </p15:clr>
        </p15:guide>
        <p15:guide id="5" pos="1416" userDrawn="1">
          <p15:clr>
            <a:srgbClr val="A4A3A4"/>
          </p15:clr>
        </p15:guide>
        <p15:guide id="6" pos="1608" userDrawn="1">
          <p15:clr>
            <a:srgbClr val="A4A3A4"/>
          </p15:clr>
        </p15:guide>
        <p15:guide id="7" pos="2592" userDrawn="1">
          <p15:clr>
            <a:srgbClr val="A4A3A4"/>
          </p15:clr>
        </p15:guide>
        <p15:guide id="8" pos="2760" userDrawn="1">
          <p15:clr>
            <a:srgbClr val="A4A3A4"/>
          </p15:clr>
        </p15:guide>
        <p15:guide id="9" pos="3744" userDrawn="1">
          <p15:clr>
            <a:srgbClr val="A4A3A4"/>
          </p15:clr>
        </p15:guide>
        <p15:guide id="10" pos="3936" userDrawn="1">
          <p15:clr>
            <a:srgbClr val="A4A3A4"/>
          </p15:clr>
        </p15:guide>
        <p15:guide id="11" pos="4920" userDrawn="1">
          <p15:clr>
            <a:srgbClr val="A4A3A4"/>
          </p15:clr>
        </p15:guide>
        <p15:guide id="12" pos="5088" userDrawn="1">
          <p15:clr>
            <a:srgbClr val="A4A3A4"/>
          </p15:clr>
        </p15:guide>
        <p15:guide id="13" pos="6072" userDrawn="1">
          <p15:clr>
            <a:srgbClr val="A4A3A4"/>
          </p15:clr>
        </p15:guide>
        <p15:guide id="14" pos="6264" userDrawn="1">
          <p15:clr>
            <a:srgbClr val="A4A3A4"/>
          </p15:clr>
        </p15:guide>
        <p15:guide id="15" orient="horz" pos="3888" userDrawn="1">
          <p15:clr>
            <a:srgbClr val="547EBF"/>
          </p15:clr>
        </p15:guide>
        <p15:guide id="16" orient="horz" pos="1296" userDrawn="1">
          <p15:clr>
            <a:srgbClr val="547EBF"/>
          </p15:clr>
        </p15:guide>
        <p15:guide id="17" orient="horz" pos="2592" userDrawn="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8B6C8E1-5162-A049-A9C3-1F56E4D8CBFF}"/>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39469" y="6282751"/>
            <a:ext cx="1307035" cy="216396"/>
          </a:xfrm>
          <a:prstGeom prst="rect">
            <a:avLst/>
          </a:prstGeom>
        </p:spPr>
      </p:pic>
      <p:sp>
        <p:nvSpPr>
          <p:cNvPr id="6"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3" name="Body"/>
          <p:cNvSpPr>
            <a:spLocks noGrp="1"/>
          </p:cNvSpPr>
          <p:nvPr>
            <p:ph type="body" idx="1"/>
          </p:nvPr>
        </p:nvSpPr>
        <p:spPr>
          <a:xfrm>
            <a:off x="685800" y="1465711"/>
            <a:ext cx="10821419" cy="42291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4"/>
          <p:cNvSpPr>
            <a:spLocks noGrp="1"/>
          </p:cNvSpPr>
          <p:nvPr>
            <p:ph type="title"/>
          </p:nvPr>
        </p:nvSpPr>
        <p:spPr>
          <a:xfrm>
            <a:off x="694944" y="492841"/>
            <a:ext cx="10811256" cy="679745"/>
          </a:xfrm>
          <a:prstGeom prst="rect">
            <a:avLst/>
          </a:prstGeom>
        </p:spPr>
        <p:txBody>
          <a:bodyPr vert="horz" lIns="0" tIns="0" rIns="0" bIns="0" rtlCol="0" anchor="t" anchorCtr="0">
            <a:noAutofit/>
          </a:bodyPr>
          <a:lstStyle/>
          <a:p>
            <a:r>
              <a:rPr lang="en-US"/>
              <a:t>CLICK TO EDIT MASTER TITLE STYLE</a:t>
            </a:r>
          </a:p>
        </p:txBody>
      </p:sp>
      <p:cxnSp>
        <p:nvCxnSpPr>
          <p:cNvPr id="8" name="Straight Connector 7">
            <a:extLst>
              <a:ext uri="{FF2B5EF4-FFF2-40B4-BE49-F238E27FC236}">
                <a16:creationId xmlns:a16="http://schemas.microsoft.com/office/drawing/2014/main" id="{B76676FC-D680-2646-8177-363F9684694B}"/>
              </a:ext>
            </a:extLst>
          </p:cNvPr>
          <p:cNvCxnSpPr>
            <a:cxnSpLocks/>
          </p:cNvCxnSpPr>
          <p:nvPr userDrawn="1"/>
        </p:nvCxnSpPr>
        <p:spPr>
          <a:xfrm>
            <a:off x="752528" y="27537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1" name="Footer Placeholder 3">
            <a:extLst>
              <a:ext uri="{FF2B5EF4-FFF2-40B4-BE49-F238E27FC236}">
                <a16:creationId xmlns:a16="http://schemas.microsoft.com/office/drawing/2014/main" id="{94D8FADD-4D40-1045-A2FF-0FCA746982F1}"/>
              </a:ext>
            </a:extLst>
          </p:cNvPr>
          <p:cNvSpPr>
            <a:spLocks noGrp="1"/>
          </p:cNvSpPr>
          <p:nvPr>
            <p:ph type="ftr" sz="quarter" idx="3"/>
          </p:nvPr>
        </p:nvSpPr>
        <p:spPr>
          <a:xfrm>
            <a:off x="85006" y="6594130"/>
            <a:ext cx="10251186" cy="263870"/>
          </a:xfrm>
          <a:prstGeom prst="rect">
            <a:avLst/>
          </a:prstGeom>
        </p:spPr>
        <p:txBody>
          <a:bodyPr vert="horz" lIns="91440" tIns="45720" rIns="91440" bIns="45720" rtlCol="0" anchor="t" anchorCtr="0"/>
          <a:lstStyle>
            <a:lvl1pPr algn="l">
              <a:defRPr sz="600">
                <a:solidFill>
                  <a:schemeClr val="tx1"/>
                </a:solidFill>
              </a:defRPr>
            </a:lvl1pPr>
          </a:lstStyle>
          <a:p>
            <a:r>
              <a:rPr lang="en-US">
                <a:cs typeface="DIN-Light"/>
              </a:rPr>
              <a:t>© 2021 </a:t>
            </a:r>
            <a:r>
              <a:rPr lang="en-US"/>
              <a:t>Collins Aerospace.  |  </a:t>
            </a:r>
            <a:r>
              <a:rPr lang="en-US">
                <a:cs typeface="DIN-Light"/>
              </a:rPr>
              <a:t>Collins Aerospace Proprietary.  |  [Country] Export Classification: [Jurisdiction and Classification]. </a:t>
            </a:r>
            <a:endParaRPr lang="en-US"/>
          </a:p>
        </p:txBody>
      </p:sp>
    </p:spTree>
    <p:extLst>
      <p:ext uri="{BB962C8B-B14F-4D97-AF65-F5344CB8AC3E}">
        <p14:creationId xmlns:p14="http://schemas.microsoft.com/office/powerpoint/2010/main" val="4080327739"/>
      </p:ext>
    </p:extLst>
  </p:cSld>
  <p:clrMap bg1="lt1" tx1="dk1" bg2="lt2" tx2="dk2" accent1="accent1" accent2="accent2" accent3="accent3" accent4="accent4" accent5="accent5" accent6="accent6" hlink="hlink" folHlink="folHlink"/>
  <p:sldLayoutIdLst>
    <p:sldLayoutId id="2147483691" r:id="rId1"/>
    <p:sldLayoutId id="2147483669" r:id="rId2"/>
    <p:sldLayoutId id="2147483650" r:id="rId3"/>
    <p:sldLayoutId id="2147483664" r:id="rId4"/>
    <p:sldLayoutId id="2147483665" r:id="rId5"/>
    <p:sldLayoutId id="2147483678" r:id="rId6"/>
    <p:sldLayoutId id="2147483666" r:id="rId7"/>
  </p:sldLayoutIdLst>
  <p:hf sldNum="0" hdr="0" dt="0"/>
  <p:txStyles>
    <p:titleStyle>
      <a:lvl1pPr marL="0" algn="l" defTabSz="914400" rtl="0" eaLnBrk="1" latinLnBrk="0" hangingPunct="1">
        <a:lnSpc>
          <a:spcPct val="80000"/>
        </a:lnSpc>
        <a:spcBef>
          <a:spcPct val="0"/>
        </a:spcBef>
        <a:buNone/>
        <a:defRPr lang="en-US" sz="3200" b="0" kern="1200" cap="all" spc="300" baseline="0" dirty="0">
          <a:solidFill>
            <a:schemeClr val="tx1"/>
          </a:solidFill>
          <a:latin typeface="Arial" panose="020B0604020202020204" pitchFamily="34" charset="0"/>
          <a:ea typeface="+mj-ea"/>
          <a:cs typeface="Arial" panose="020B0604020202020204" pitchFamily="34" charset="0"/>
        </a:defRPr>
      </a:lvl1pPr>
    </p:titleStyle>
    <p:bodyStyle>
      <a:lvl1pPr marL="219456"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sz="2200" kern="1200" baseline="0">
          <a:solidFill>
            <a:schemeClr val="tx1"/>
          </a:solidFill>
          <a:latin typeface="Arial" panose="020B0604020202020204" pitchFamily="34" charset="0"/>
          <a:ea typeface="+mn-ea"/>
          <a:cs typeface="+mn-cs"/>
        </a:defRPr>
      </a:lvl1pPr>
      <a:lvl2pPr marL="438912" indent="-219456" algn="l" defTabSz="914400" rtl="0" eaLnBrk="1" latinLnBrk="0" hangingPunct="1">
        <a:lnSpc>
          <a:spcPct val="100000"/>
        </a:lnSpc>
        <a:spcBef>
          <a:spcPts val="0"/>
        </a:spcBef>
        <a:spcAft>
          <a:spcPts val="600"/>
        </a:spcAft>
        <a:buSzPct val="100000"/>
        <a:buFont typeface="Arial" panose="020B0604020202020204" pitchFamily="34" charset="0"/>
        <a:buChar char="–"/>
        <a:defRPr sz="2000" kern="120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sz="1800" kern="1200">
          <a:solidFill>
            <a:schemeClr val="tx1"/>
          </a:solidFill>
          <a:latin typeface="+mn-lt"/>
          <a:ea typeface="+mn-ea"/>
          <a:cs typeface="+mn-cs"/>
        </a:defRPr>
      </a:lvl3pPr>
      <a:lvl4pPr marL="841248" indent="-219456" algn="l" defTabSz="914400" rtl="0" eaLnBrk="1" latinLnBrk="0" hangingPunct="1">
        <a:lnSpc>
          <a:spcPct val="100000"/>
        </a:lnSpc>
        <a:spcBef>
          <a:spcPts val="0"/>
        </a:spcBef>
        <a:spcAft>
          <a:spcPts val="600"/>
        </a:spcAft>
        <a:buSzPct val="100000"/>
        <a:buFont typeface="Arial" panose="020B0604020202020204" pitchFamily="34" charset="0"/>
        <a:buChar char="–"/>
        <a:defRPr sz="1600" kern="1200">
          <a:solidFill>
            <a:schemeClr val="tx1"/>
          </a:solidFill>
          <a:latin typeface="+mn-lt"/>
          <a:ea typeface="+mn-ea"/>
          <a:cs typeface="+mn-cs"/>
        </a:defRPr>
      </a:lvl4pPr>
      <a:lvl5pPr marL="1060704"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48" userDrawn="1">
          <p15:clr>
            <a:srgbClr val="547EBF"/>
          </p15:clr>
        </p15:guide>
        <p15:guide id="3" pos="432" userDrawn="1">
          <p15:clr>
            <a:srgbClr val="547EBF"/>
          </p15:clr>
        </p15:guide>
        <p15:guide id="4" orient="horz" pos="3888" userDrawn="1">
          <p15:clr>
            <a:srgbClr val="547EBF"/>
          </p15:clr>
        </p15:guide>
        <p15:guide id="5" orient="horz" pos="288" userDrawn="1">
          <p15:clr>
            <a:srgbClr val="547EBF"/>
          </p15:clr>
        </p15:guide>
        <p15:guide id="6" pos="1416" userDrawn="1">
          <p15:clr>
            <a:srgbClr val="A4A3A4"/>
          </p15:clr>
        </p15:guide>
        <p15:guide id="7" pos="1608" userDrawn="1">
          <p15:clr>
            <a:srgbClr val="A4A3A4"/>
          </p15:clr>
        </p15:guide>
        <p15:guide id="8" pos="3744" userDrawn="1">
          <p15:clr>
            <a:srgbClr val="A4A3A4"/>
          </p15:clr>
        </p15:guide>
        <p15:guide id="9" pos="3936" userDrawn="1">
          <p15:clr>
            <a:srgbClr val="A4A3A4"/>
          </p15:clr>
        </p15:guide>
        <p15:guide id="10" pos="4920" userDrawn="1">
          <p15:clr>
            <a:srgbClr val="A4A3A4"/>
          </p15:clr>
        </p15:guide>
        <p15:guide id="11" pos="5088" userDrawn="1">
          <p15:clr>
            <a:srgbClr val="A4A3A4"/>
          </p15:clr>
        </p15:guide>
        <p15:guide id="12" pos="6072" userDrawn="1">
          <p15:clr>
            <a:srgbClr val="A4A3A4"/>
          </p15:clr>
        </p15:guide>
        <p15:guide id="13" pos="6264" userDrawn="1">
          <p15:clr>
            <a:srgbClr val="A4A3A4"/>
          </p15:clr>
        </p15:guide>
        <p15:guide id="14" pos="2592" userDrawn="1">
          <p15:clr>
            <a:srgbClr val="A4A3A4"/>
          </p15:clr>
        </p15:guide>
        <p15:guide id="15" pos="2760" userDrawn="1">
          <p15:clr>
            <a:srgbClr val="A4A3A4"/>
          </p15:clr>
        </p15:guide>
        <p15:guide id="16" orient="horz" pos="720" userDrawn="1">
          <p15:clr>
            <a:srgbClr val="547EBF"/>
          </p15:clr>
        </p15:guide>
        <p15:guide id="17" orient="horz" pos="480" userDrawn="1">
          <p15:clr>
            <a:srgbClr val="547EBF"/>
          </p15:clr>
        </p15:guide>
        <p15:guide id="18" orient="horz" pos="984" userDrawn="1">
          <p15:clr>
            <a:srgbClr val="F26B43"/>
          </p15:clr>
        </p15:guide>
        <p15:guide id="19" orient="horz" pos="364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Presenters"/>
          <p:cNvSpPr>
            <a:spLocks noGrp="1"/>
          </p:cNvSpPr>
          <p:nvPr>
            <p:ph type="body" idx="1"/>
          </p:nvPr>
        </p:nvSpPr>
        <p:spPr>
          <a:xfrm>
            <a:off x="685800" y="3900728"/>
            <a:ext cx="3581400" cy="333933"/>
          </a:xfrm>
          <a:prstGeom prst="rect">
            <a:avLst/>
          </a:prstGeom>
        </p:spPr>
        <p:txBody>
          <a:bodyPr vert="horz" lIns="0" tIns="0" rIns="0" bIns="0" rtlCol="0">
            <a:noAutofit/>
          </a:bodyPr>
          <a:lstStyle/>
          <a:p>
            <a:pPr lvl="0"/>
            <a:r>
              <a:rPr lang="en-US"/>
              <a:t>Edit Master text styles</a:t>
            </a:r>
          </a:p>
        </p:txBody>
      </p:sp>
      <p:sp>
        <p:nvSpPr>
          <p:cNvPr id="2" name="Title"/>
          <p:cNvSpPr>
            <a:spLocks noGrp="1"/>
          </p:cNvSpPr>
          <p:nvPr>
            <p:ph type="title"/>
          </p:nvPr>
        </p:nvSpPr>
        <p:spPr>
          <a:xfrm>
            <a:off x="685800" y="1874225"/>
            <a:ext cx="10820400" cy="1661993"/>
          </a:xfrm>
          <a:prstGeom prst="rect">
            <a:avLst/>
          </a:prstGeom>
        </p:spPr>
        <p:txBody>
          <a:bodyPr vert="horz" lIns="0" tIns="0" rIns="0" bIns="0" rtlCol="0" anchor="b" anchorCtr="0">
            <a:noAutofit/>
          </a:bodyPr>
          <a:lstStyle/>
          <a:p>
            <a:r>
              <a:rPr lang="en-US"/>
              <a:t>CLICK TO EDIT MASTER TITLE STYLE</a:t>
            </a:r>
          </a:p>
        </p:txBody>
      </p:sp>
      <p:sp>
        <p:nvSpPr>
          <p:cNvPr id="7"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pic>
        <p:nvPicPr>
          <p:cNvPr id="9" name="Graphic 8">
            <a:extLst>
              <a:ext uri="{FF2B5EF4-FFF2-40B4-BE49-F238E27FC236}">
                <a16:creationId xmlns:a16="http://schemas.microsoft.com/office/drawing/2014/main" id="{DF79D0E3-2AE1-ED43-B502-F8E71D1DBB8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9469" y="6282751"/>
            <a:ext cx="1307035" cy="216396"/>
          </a:xfrm>
          <a:prstGeom prst="rect">
            <a:avLst/>
          </a:prstGeom>
        </p:spPr>
      </p:pic>
      <p:sp>
        <p:nvSpPr>
          <p:cNvPr id="11" name="Footer Placeholder 3">
            <a:extLst>
              <a:ext uri="{FF2B5EF4-FFF2-40B4-BE49-F238E27FC236}">
                <a16:creationId xmlns:a16="http://schemas.microsoft.com/office/drawing/2014/main" id="{0E9AEE84-83EC-C249-9B06-151D17B0E174}"/>
              </a:ext>
            </a:extLst>
          </p:cNvPr>
          <p:cNvSpPr>
            <a:spLocks noGrp="1"/>
          </p:cNvSpPr>
          <p:nvPr>
            <p:ph type="ftr" sz="quarter" idx="3"/>
          </p:nvPr>
        </p:nvSpPr>
        <p:spPr>
          <a:xfrm>
            <a:off x="85006" y="6594130"/>
            <a:ext cx="10251186" cy="263870"/>
          </a:xfrm>
          <a:prstGeom prst="rect">
            <a:avLst/>
          </a:prstGeom>
        </p:spPr>
        <p:txBody>
          <a:bodyPr vert="horz" lIns="91440" tIns="45720" rIns="91440" bIns="45720" rtlCol="0" anchor="t" anchorCtr="0"/>
          <a:lstStyle>
            <a:lvl1pPr algn="l">
              <a:defRPr sz="600">
                <a:solidFill>
                  <a:schemeClr val="tx1"/>
                </a:solidFill>
              </a:defRPr>
            </a:lvl1pPr>
          </a:lstStyle>
          <a:p>
            <a:r>
              <a:rPr lang="en-US">
                <a:cs typeface="DIN-Light"/>
              </a:rPr>
              <a:t>© 2021 </a:t>
            </a:r>
            <a:r>
              <a:rPr lang="en-US"/>
              <a:t>Collins Aerospace.  |  </a:t>
            </a:r>
            <a:r>
              <a:rPr lang="en-US">
                <a:cs typeface="DIN-Light"/>
              </a:rPr>
              <a:t>Collins Aerospace Proprietary.  |  [Country] Export Classification: [Jurisdiction and Classification]. </a:t>
            </a:r>
            <a:endParaRPr lang="en-US"/>
          </a:p>
        </p:txBody>
      </p:sp>
    </p:spTree>
    <p:extLst>
      <p:ext uri="{BB962C8B-B14F-4D97-AF65-F5344CB8AC3E}">
        <p14:creationId xmlns:p14="http://schemas.microsoft.com/office/powerpoint/2010/main" val="1495502049"/>
      </p:ext>
    </p:extLst>
  </p:cSld>
  <p:clrMap bg1="lt1" tx1="dk1" bg2="lt2" tx2="dk2" accent1="accent1" accent2="accent2" accent3="accent3" accent4="accent4" accent5="accent5" accent6="accent6" hlink="hlink" folHlink="folHlink"/>
  <p:sldLayoutIdLst>
    <p:sldLayoutId id="2147483686" r:id="rId1"/>
  </p:sldLayoutIdLst>
  <p:hf sldNum="0" hdr="0" dt="0"/>
  <p:txStyles>
    <p:title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p:titleStyle>
    <p:bodyStyle>
      <a:lvl1pPr marL="0" indent="0" algn="l" defTabSz="0" rtl="0" eaLnBrk="1" latinLnBrk="0" hangingPunct="1">
        <a:lnSpc>
          <a:spcPct val="90000"/>
        </a:lnSpc>
        <a:spcBef>
          <a:spcPts val="0"/>
        </a:spcBef>
        <a:buSzPct val="115000"/>
        <a:buFont typeface="Arial" panose="020B0604020202020204" pitchFamily="34" charset="0"/>
        <a:buNone/>
        <a:defRPr sz="2000" b="1" kern="1200">
          <a:solidFill>
            <a:schemeClr val="tx1"/>
          </a:solidFill>
          <a:latin typeface="+mn-lt"/>
          <a:ea typeface="+mn-ea"/>
          <a:cs typeface="+mn-cs"/>
        </a:defRPr>
      </a:lvl1pPr>
      <a:lvl2pPr marL="36576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2pPr>
      <a:lvl3pPr marL="54864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3pPr>
      <a:lvl4pPr marL="73152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4pPr>
      <a:lvl5pPr marL="91440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
          <p15:clr>
            <a:srgbClr val="A4A3A4"/>
          </p15:clr>
        </p15:guide>
        <p15:guide id="3" pos="7248">
          <p15:clr>
            <a:srgbClr val="A4A3A4"/>
          </p15:clr>
        </p15:guide>
        <p15:guide id="5" pos="1416">
          <p15:clr>
            <a:srgbClr val="A4A3A4"/>
          </p15:clr>
        </p15:guide>
        <p15:guide id="6" pos="1608">
          <p15:clr>
            <a:srgbClr val="A4A3A4"/>
          </p15:clr>
        </p15:guide>
        <p15:guide id="7" pos="2592">
          <p15:clr>
            <a:srgbClr val="A4A3A4"/>
          </p15:clr>
        </p15:guide>
        <p15:guide id="8" pos="2760">
          <p15:clr>
            <a:srgbClr val="A4A3A4"/>
          </p15:clr>
        </p15:guide>
        <p15:guide id="9" pos="3744">
          <p15:clr>
            <a:srgbClr val="A4A3A4"/>
          </p15:clr>
        </p15:guide>
        <p15:guide id="10" pos="3936">
          <p15:clr>
            <a:srgbClr val="A4A3A4"/>
          </p15:clr>
        </p15:guide>
        <p15:guide id="11" pos="4920">
          <p15:clr>
            <a:srgbClr val="A4A3A4"/>
          </p15:clr>
        </p15:guide>
        <p15:guide id="12" pos="5088">
          <p15:clr>
            <a:srgbClr val="A4A3A4"/>
          </p15:clr>
        </p15:guide>
        <p15:guide id="13" pos="6072">
          <p15:clr>
            <a:srgbClr val="A4A3A4"/>
          </p15:clr>
        </p15:guide>
        <p15:guide id="14" pos="6264">
          <p15:clr>
            <a:srgbClr val="A4A3A4"/>
          </p15:clr>
        </p15:guide>
        <p15:guide id="15" orient="horz" pos="3888">
          <p15:clr>
            <a:srgbClr val="547EBF"/>
          </p15:clr>
        </p15:guide>
        <p15:guide id="16" orient="horz" pos="1296">
          <p15:clr>
            <a:srgbClr val="547EBF"/>
          </p15:clr>
        </p15:guide>
        <p15:guide id="17" orient="horz" pos="2592">
          <p15:clr>
            <a:srgbClr val="547EBF"/>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8B2CFAE-6937-DD43-9A6D-C8CD9CC32F96}"/>
              </a:ext>
            </a:extLst>
          </p:cNvPr>
          <p:cNvSpPr>
            <a:spLocks noGrp="1"/>
          </p:cNvSpPr>
          <p:nvPr>
            <p:ph type="ftr" sz="quarter" idx="3"/>
          </p:nvPr>
        </p:nvSpPr>
        <p:spPr>
          <a:xfrm>
            <a:off x="102704" y="6555266"/>
            <a:ext cx="9409044" cy="241600"/>
          </a:xfrm>
          <a:prstGeom prst="rect">
            <a:avLst/>
          </a:prstGeom>
        </p:spPr>
        <p:txBody>
          <a:bodyPr vert="horz" lIns="91440" tIns="45720" rIns="91440" bIns="45720" rtlCol="0" anchor="t" anchorCtr="0"/>
          <a:lstStyle>
            <a:lvl1pPr algn="l">
              <a:defRPr sz="600">
                <a:solidFill>
                  <a:schemeClr val="tx1"/>
                </a:solidFill>
              </a:defRPr>
            </a:lvl1pPr>
          </a:lstStyle>
          <a:p>
            <a:r>
              <a:rPr lang="en-US">
                <a:cs typeface="DIN-Light"/>
              </a:rPr>
              <a:t>© 2021 </a:t>
            </a:r>
            <a:r>
              <a:rPr lang="en-US"/>
              <a:t>Collins Aerospace.  | Collins Aerospace Proprietary.  |  This document does not include any export controlled technical data.</a:t>
            </a:r>
          </a:p>
        </p:txBody>
      </p:sp>
      <p:sp>
        <p:nvSpPr>
          <p:cNvPr id="3" name="Presenters"/>
          <p:cNvSpPr>
            <a:spLocks noGrp="1"/>
          </p:cNvSpPr>
          <p:nvPr>
            <p:ph type="body" idx="1"/>
          </p:nvPr>
        </p:nvSpPr>
        <p:spPr>
          <a:xfrm>
            <a:off x="647700" y="3811347"/>
            <a:ext cx="3581400" cy="333933"/>
          </a:xfrm>
          <a:prstGeom prst="rect">
            <a:avLst/>
          </a:prstGeom>
        </p:spPr>
        <p:txBody>
          <a:bodyPr vert="horz" lIns="0" tIns="0" rIns="0" bIns="0" rtlCol="0">
            <a:noAutofit/>
          </a:bodyPr>
          <a:lstStyle/>
          <a:p>
            <a:pPr lvl="0"/>
            <a:r>
              <a:rPr lang="en-US"/>
              <a:t>Edit Master text styles</a:t>
            </a:r>
          </a:p>
        </p:txBody>
      </p:sp>
      <p:sp>
        <p:nvSpPr>
          <p:cNvPr id="2" name="Title"/>
          <p:cNvSpPr>
            <a:spLocks noGrp="1"/>
          </p:cNvSpPr>
          <p:nvPr>
            <p:ph type="title"/>
          </p:nvPr>
        </p:nvSpPr>
        <p:spPr>
          <a:xfrm>
            <a:off x="647700" y="2743200"/>
            <a:ext cx="10896600" cy="701842"/>
          </a:xfrm>
          <a:prstGeom prst="rect">
            <a:avLst/>
          </a:prstGeom>
        </p:spPr>
        <p:txBody>
          <a:bodyPr vert="horz" lIns="0" tIns="0" rIns="0" bIns="0" rtlCol="0" anchor="b" anchorCtr="0">
            <a:noAutofit/>
          </a:bodyPr>
          <a:lstStyle/>
          <a:p>
            <a:r>
              <a:rPr lang="en-US"/>
              <a:t>CLICK TO EDIT MASTER TITLE STYLE</a:t>
            </a:r>
          </a:p>
        </p:txBody>
      </p:sp>
      <p:sp>
        <p:nvSpPr>
          <p:cNvPr id="9" name="Copyright"/>
          <p:cNvSpPr txBox="1">
            <a:spLocks noChangeArrowheads="1"/>
          </p:cNvSpPr>
          <p:nvPr userDrawn="1"/>
        </p:nvSpPr>
        <p:spPr bwMode="auto">
          <a:xfrm>
            <a:off x="4963949" y="6956980"/>
            <a:ext cx="2264102" cy="92333"/>
          </a:xfrm>
          <a:prstGeom prst="rect">
            <a:avLst/>
          </a:prstGeom>
          <a:solidFill>
            <a:srgbClr val="E6E6E6"/>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marL="230188" indent="-230188">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lr>
                <a:schemeClr val="tx1"/>
              </a:buClr>
              <a:buSzPct val="110000"/>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lr>
                <a:schemeClr val="tx1"/>
              </a:buClr>
              <a:buSzPct val="110000"/>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lr>
                <a:schemeClr val="tx1"/>
              </a:buClr>
              <a:buSzPct val="110000"/>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lr>
                <a:schemeClr val="tx1"/>
              </a:buClr>
              <a:buSzPct val="110000"/>
              <a:defRPr sz="2400">
                <a:solidFill>
                  <a:schemeClr val="tx1"/>
                </a:solidFill>
                <a:latin typeface="Arial" charset="0"/>
                <a:ea typeface="ＭＳ Ｐゴシック" charset="0"/>
              </a:defRPr>
            </a:lvl9pPr>
          </a:lstStyle>
          <a:p>
            <a:pPr marL="0" indent="0" algn="ctr"/>
            <a:endParaRPr lang="en-US" sz="600">
              <a:solidFill>
                <a:schemeClr val="bg1"/>
              </a:solidFill>
            </a:endParaRPr>
          </a:p>
        </p:txBody>
      </p:sp>
    </p:spTree>
    <p:extLst>
      <p:ext uri="{BB962C8B-B14F-4D97-AF65-F5344CB8AC3E}">
        <p14:creationId xmlns:p14="http://schemas.microsoft.com/office/powerpoint/2010/main" val="60102123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 id="2147483752" r:id="rId56"/>
    <p:sldLayoutId id="2147483753" r:id="rId57"/>
    <p:sldLayoutId id="2147483754" r:id="rId58"/>
    <p:sldLayoutId id="2147483755" r:id="rId59"/>
    <p:sldLayoutId id="2147483756" r:id="rId60"/>
    <p:sldLayoutId id="2147483757" r:id="rId61"/>
    <p:sldLayoutId id="2147483758" r:id="rId62"/>
    <p:sldLayoutId id="2147483759" r:id="rId63"/>
    <p:sldLayoutId id="2147483760" r:id="rId64"/>
    <p:sldLayoutId id="2147483761" r:id="rId65"/>
    <p:sldLayoutId id="2147483762" r:id="rId66"/>
    <p:sldLayoutId id="2147483763" r:id="rId67"/>
    <p:sldLayoutId id="2147483764" r:id="rId68"/>
    <p:sldLayoutId id="2147483765" r:id="rId69"/>
    <p:sldLayoutId id="2147483766" r:id="rId70"/>
    <p:sldLayoutId id="2147483767" r:id="rId71"/>
    <p:sldLayoutId id="2147483768" r:id="rId72"/>
    <p:sldLayoutId id="2147483769" r:id="rId73"/>
    <p:sldLayoutId id="2147483770" r:id="rId74"/>
    <p:sldLayoutId id="2147483771" r:id="rId75"/>
    <p:sldLayoutId id="2147483772" r:id="rId76"/>
    <p:sldLayoutId id="2147483773" r:id="rId77"/>
    <p:sldLayoutId id="2147483774" r:id="rId78"/>
    <p:sldLayoutId id="2147483775" r:id="rId79"/>
    <p:sldLayoutId id="2147483776" r:id="rId80"/>
    <p:sldLayoutId id="2147483777" r:id="rId81"/>
    <p:sldLayoutId id="2147483778" r:id="rId82"/>
    <p:sldLayoutId id="2147483779" r:id="rId83"/>
    <p:sldLayoutId id="2147483780" r:id="rId84"/>
    <p:sldLayoutId id="2147483781" r:id="rId85"/>
    <p:sldLayoutId id="2147483782" r:id="rId86"/>
    <p:sldLayoutId id="2147483783" r:id="rId87"/>
    <p:sldLayoutId id="2147483784" r:id="rId88"/>
    <p:sldLayoutId id="2147483785" r:id="rId89"/>
    <p:sldLayoutId id="2147483786" r:id="rId90"/>
  </p:sldLayoutIdLst>
  <p:hf sldNum="0" hdr="0" dt="0"/>
  <p:txStyles>
    <p:titleStyle>
      <a:lvl1pPr algn="l" defTabSz="914400" rtl="0" eaLnBrk="1" latinLnBrk="0" hangingPunct="1">
        <a:lnSpc>
          <a:spcPct val="90000"/>
        </a:lnSpc>
        <a:spcBef>
          <a:spcPct val="0"/>
        </a:spcBef>
        <a:buNone/>
        <a:defRPr sz="4000" b="0" kern="1200" cap="all" spc="300" baseline="0">
          <a:solidFill>
            <a:schemeClr val="tx1"/>
          </a:solidFill>
          <a:latin typeface="+mj-lt"/>
          <a:ea typeface="+mj-ea"/>
          <a:cs typeface="+mj-cs"/>
        </a:defRPr>
      </a:lvl1pPr>
    </p:titleStyle>
    <p:bodyStyle>
      <a:lvl1pPr marL="0" indent="0" algn="l" defTabSz="0" rtl="0" eaLnBrk="1" latinLnBrk="0" hangingPunct="1">
        <a:lnSpc>
          <a:spcPct val="90000"/>
        </a:lnSpc>
        <a:spcBef>
          <a:spcPts val="0"/>
        </a:spcBef>
        <a:buSzPct val="115000"/>
        <a:buFont typeface="Arial" panose="020B0604020202020204" pitchFamily="34" charset="0"/>
        <a:buNone/>
        <a:defRPr sz="2000" b="1" kern="1200">
          <a:solidFill>
            <a:schemeClr val="tx1"/>
          </a:solidFill>
          <a:latin typeface="+mn-lt"/>
          <a:ea typeface="+mn-ea"/>
          <a:cs typeface="+mn-cs"/>
        </a:defRPr>
      </a:lvl1pPr>
      <a:lvl2pPr marL="36576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2pPr>
      <a:lvl3pPr marL="54864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3pPr>
      <a:lvl4pPr marL="73152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4pPr>
      <a:lvl5pPr marL="91440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
          <p15:clr>
            <a:srgbClr val="A4A3A4"/>
          </p15:clr>
        </p15:guide>
        <p15:guide id="3" pos="7248">
          <p15:clr>
            <a:srgbClr val="A4A3A4"/>
          </p15:clr>
        </p15:guide>
        <p15:guide id="5" pos="1416">
          <p15:clr>
            <a:srgbClr val="A4A3A4"/>
          </p15:clr>
        </p15:guide>
        <p15:guide id="6" pos="1608">
          <p15:clr>
            <a:srgbClr val="A4A3A4"/>
          </p15:clr>
        </p15:guide>
        <p15:guide id="7" pos="2592">
          <p15:clr>
            <a:srgbClr val="A4A3A4"/>
          </p15:clr>
        </p15:guide>
        <p15:guide id="8" pos="2760">
          <p15:clr>
            <a:srgbClr val="A4A3A4"/>
          </p15:clr>
        </p15:guide>
        <p15:guide id="9" pos="3744">
          <p15:clr>
            <a:srgbClr val="A4A3A4"/>
          </p15:clr>
        </p15:guide>
        <p15:guide id="10" pos="3936">
          <p15:clr>
            <a:srgbClr val="A4A3A4"/>
          </p15:clr>
        </p15:guide>
        <p15:guide id="11" pos="4920">
          <p15:clr>
            <a:srgbClr val="A4A3A4"/>
          </p15:clr>
        </p15:guide>
        <p15:guide id="12" pos="5088">
          <p15:clr>
            <a:srgbClr val="A4A3A4"/>
          </p15:clr>
        </p15:guide>
        <p15:guide id="13" pos="6072">
          <p15:clr>
            <a:srgbClr val="A4A3A4"/>
          </p15:clr>
        </p15:guide>
        <p15:guide id="14" pos="6264">
          <p15:clr>
            <a:srgbClr val="A4A3A4"/>
          </p15:clr>
        </p15:guide>
        <p15:guide id="15" orient="horz" pos="3888">
          <p15:clr>
            <a:srgbClr val="547EBF"/>
          </p15:clr>
        </p15:guide>
        <p15:guide id="16" orient="horz" pos="1296">
          <p15:clr>
            <a:srgbClr val="547EBF"/>
          </p15:clr>
        </p15:guide>
        <p15:guide id="17" orient="horz" pos="2592">
          <p15:clr>
            <a:srgbClr val="547EBF"/>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Presenters"/>
          <p:cNvSpPr>
            <a:spLocks noGrp="1"/>
          </p:cNvSpPr>
          <p:nvPr>
            <p:ph type="body" idx="1"/>
          </p:nvPr>
        </p:nvSpPr>
        <p:spPr>
          <a:xfrm>
            <a:off x="685800" y="3900728"/>
            <a:ext cx="3581400" cy="333933"/>
          </a:xfrm>
          <a:prstGeom prst="rect">
            <a:avLst/>
          </a:prstGeom>
        </p:spPr>
        <p:txBody>
          <a:bodyPr vert="horz" lIns="0" tIns="0" rIns="0" bIns="0" rtlCol="0">
            <a:noAutofit/>
          </a:bodyPr>
          <a:lstStyle/>
          <a:p>
            <a:pPr lvl="0"/>
            <a:r>
              <a:rPr lang="en-US"/>
              <a:t>Edit Master text styles</a:t>
            </a:r>
          </a:p>
        </p:txBody>
      </p:sp>
      <p:sp>
        <p:nvSpPr>
          <p:cNvPr id="2" name="Title"/>
          <p:cNvSpPr>
            <a:spLocks noGrp="1"/>
          </p:cNvSpPr>
          <p:nvPr>
            <p:ph type="title"/>
          </p:nvPr>
        </p:nvSpPr>
        <p:spPr>
          <a:xfrm>
            <a:off x="685800" y="1874225"/>
            <a:ext cx="10820400" cy="1661993"/>
          </a:xfrm>
          <a:prstGeom prst="rect">
            <a:avLst/>
          </a:prstGeom>
        </p:spPr>
        <p:txBody>
          <a:bodyPr vert="horz" lIns="0" tIns="0" rIns="0" bIns="0" rtlCol="0" anchor="b" anchorCtr="0">
            <a:noAutofit/>
          </a:bodyPr>
          <a:lstStyle/>
          <a:p>
            <a:r>
              <a:rPr lang="en-US"/>
              <a:t>CLICK TO EDIT MASTER TITLE STYLE</a:t>
            </a:r>
          </a:p>
        </p:txBody>
      </p:sp>
      <p:sp>
        <p:nvSpPr>
          <p:cNvPr id="7"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pic>
        <p:nvPicPr>
          <p:cNvPr id="9" name="Graphic 8">
            <a:extLst>
              <a:ext uri="{FF2B5EF4-FFF2-40B4-BE49-F238E27FC236}">
                <a16:creationId xmlns:a16="http://schemas.microsoft.com/office/drawing/2014/main" id="{DF79D0E3-2AE1-ED43-B502-F8E71D1DBB8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9469" y="6282751"/>
            <a:ext cx="1307035" cy="216396"/>
          </a:xfrm>
          <a:prstGeom prst="rect">
            <a:avLst/>
          </a:prstGeom>
        </p:spPr>
      </p:pic>
      <p:sp>
        <p:nvSpPr>
          <p:cNvPr id="11" name="Footer Placeholder 3">
            <a:extLst>
              <a:ext uri="{FF2B5EF4-FFF2-40B4-BE49-F238E27FC236}">
                <a16:creationId xmlns:a16="http://schemas.microsoft.com/office/drawing/2014/main" id="{0E9AEE84-83EC-C249-9B06-151D17B0E174}"/>
              </a:ext>
            </a:extLst>
          </p:cNvPr>
          <p:cNvSpPr>
            <a:spLocks noGrp="1"/>
          </p:cNvSpPr>
          <p:nvPr>
            <p:ph type="ftr" sz="quarter" idx="3"/>
          </p:nvPr>
        </p:nvSpPr>
        <p:spPr>
          <a:xfrm>
            <a:off x="85006" y="6594130"/>
            <a:ext cx="10251186" cy="263870"/>
          </a:xfrm>
          <a:prstGeom prst="rect">
            <a:avLst/>
          </a:prstGeom>
        </p:spPr>
        <p:txBody>
          <a:bodyPr vert="horz" lIns="91440" tIns="45720" rIns="91440" bIns="45720" rtlCol="0" anchor="t" anchorCtr="0"/>
          <a:lstStyle>
            <a:lvl1pPr algn="l">
              <a:defRPr sz="600">
                <a:solidFill>
                  <a:schemeClr val="tx1"/>
                </a:solidFill>
              </a:defRPr>
            </a:lvl1p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2025813910"/>
      </p:ext>
    </p:extLst>
  </p:cSld>
  <p:clrMap bg1="lt1" tx1="dk1" bg2="lt2" tx2="dk2" accent1="accent1" accent2="accent2" accent3="accent3" accent4="accent4" accent5="accent5" accent6="accent6" hlink="hlink" folHlink="folHlink"/>
  <p:sldLayoutIdLst>
    <p:sldLayoutId id="2147483788" r:id="rId1"/>
    <p:sldLayoutId id="2147483789" r:id="rId2"/>
  </p:sldLayoutIdLst>
  <p:hf sldNum="0" hdr="0" dt="0"/>
  <p:txStyles>
    <p:title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p:titleStyle>
    <p:bodyStyle>
      <a:lvl1pPr marL="0" indent="0" algn="l" defTabSz="0" rtl="0" eaLnBrk="1" latinLnBrk="0" hangingPunct="1">
        <a:lnSpc>
          <a:spcPct val="90000"/>
        </a:lnSpc>
        <a:spcBef>
          <a:spcPts val="0"/>
        </a:spcBef>
        <a:buSzPct val="115000"/>
        <a:buFont typeface="Arial" panose="020B0604020202020204" pitchFamily="34" charset="0"/>
        <a:buNone/>
        <a:defRPr sz="2000" b="1" kern="1200">
          <a:solidFill>
            <a:schemeClr val="tx1"/>
          </a:solidFill>
          <a:latin typeface="+mn-lt"/>
          <a:ea typeface="+mn-ea"/>
          <a:cs typeface="+mn-cs"/>
        </a:defRPr>
      </a:lvl1pPr>
      <a:lvl2pPr marL="36576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2pPr>
      <a:lvl3pPr marL="54864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3pPr>
      <a:lvl4pPr marL="73152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4pPr>
      <a:lvl5pPr marL="91440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
          <p15:clr>
            <a:srgbClr val="A4A3A4"/>
          </p15:clr>
        </p15:guide>
        <p15:guide id="3" pos="7248">
          <p15:clr>
            <a:srgbClr val="A4A3A4"/>
          </p15:clr>
        </p15:guide>
        <p15:guide id="5" pos="1416">
          <p15:clr>
            <a:srgbClr val="A4A3A4"/>
          </p15:clr>
        </p15:guide>
        <p15:guide id="6" pos="1608">
          <p15:clr>
            <a:srgbClr val="A4A3A4"/>
          </p15:clr>
        </p15:guide>
        <p15:guide id="7" pos="2592">
          <p15:clr>
            <a:srgbClr val="A4A3A4"/>
          </p15:clr>
        </p15:guide>
        <p15:guide id="8" pos="2760">
          <p15:clr>
            <a:srgbClr val="A4A3A4"/>
          </p15:clr>
        </p15:guide>
        <p15:guide id="9" pos="3744">
          <p15:clr>
            <a:srgbClr val="A4A3A4"/>
          </p15:clr>
        </p15:guide>
        <p15:guide id="10" pos="3936">
          <p15:clr>
            <a:srgbClr val="A4A3A4"/>
          </p15:clr>
        </p15:guide>
        <p15:guide id="11" pos="4920">
          <p15:clr>
            <a:srgbClr val="A4A3A4"/>
          </p15:clr>
        </p15:guide>
        <p15:guide id="12" pos="5088">
          <p15:clr>
            <a:srgbClr val="A4A3A4"/>
          </p15:clr>
        </p15:guide>
        <p15:guide id="13" pos="6072">
          <p15:clr>
            <a:srgbClr val="A4A3A4"/>
          </p15:clr>
        </p15:guide>
        <p15:guide id="14" pos="6264">
          <p15:clr>
            <a:srgbClr val="A4A3A4"/>
          </p15:clr>
        </p15:guide>
        <p15:guide id="15" orient="horz" pos="3888">
          <p15:clr>
            <a:srgbClr val="547EBF"/>
          </p15:clr>
        </p15:guide>
        <p15:guide id="16" orient="horz" pos="1296">
          <p15:clr>
            <a:srgbClr val="547EBF"/>
          </p15:clr>
        </p15:guide>
        <p15:guide id="17" orient="horz" pos="2592">
          <p15:clr>
            <a:srgbClr val="547EBF"/>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8B6C8E1-5162-A049-A9C3-1F56E4D8CBFF}"/>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39469" y="6282751"/>
            <a:ext cx="1307035" cy="216396"/>
          </a:xfrm>
          <a:prstGeom prst="rect">
            <a:avLst/>
          </a:prstGeom>
        </p:spPr>
      </p:pic>
      <p:sp>
        <p:nvSpPr>
          <p:cNvPr id="6"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a:p>
        </p:txBody>
      </p:sp>
      <p:sp>
        <p:nvSpPr>
          <p:cNvPr id="3" name="Body"/>
          <p:cNvSpPr>
            <a:spLocks noGrp="1"/>
          </p:cNvSpPr>
          <p:nvPr>
            <p:ph type="body" idx="1"/>
          </p:nvPr>
        </p:nvSpPr>
        <p:spPr>
          <a:xfrm>
            <a:off x="685800" y="1465711"/>
            <a:ext cx="10821419" cy="42291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4"/>
          <p:cNvSpPr>
            <a:spLocks noGrp="1"/>
          </p:cNvSpPr>
          <p:nvPr>
            <p:ph type="title"/>
          </p:nvPr>
        </p:nvSpPr>
        <p:spPr>
          <a:xfrm>
            <a:off x="694944" y="492841"/>
            <a:ext cx="10811256" cy="679745"/>
          </a:xfrm>
          <a:prstGeom prst="rect">
            <a:avLst/>
          </a:prstGeom>
        </p:spPr>
        <p:txBody>
          <a:bodyPr vert="horz" lIns="0" tIns="0" rIns="0" bIns="0" rtlCol="0" anchor="t" anchorCtr="0">
            <a:noAutofit/>
          </a:bodyPr>
          <a:lstStyle/>
          <a:p>
            <a:r>
              <a:rPr lang="en-US"/>
              <a:t>CLICK TO EDIT MASTER TITLE STYLE</a:t>
            </a:r>
          </a:p>
        </p:txBody>
      </p:sp>
      <p:cxnSp>
        <p:nvCxnSpPr>
          <p:cNvPr id="8" name="Straight Connector 7">
            <a:extLst>
              <a:ext uri="{FF2B5EF4-FFF2-40B4-BE49-F238E27FC236}">
                <a16:creationId xmlns:a16="http://schemas.microsoft.com/office/drawing/2014/main" id="{B76676FC-D680-2646-8177-363F9684694B}"/>
              </a:ext>
            </a:extLst>
          </p:cNvPr>
          <p:cNvCxnSpPr>
            <a:cxnSpLocks/>
          </p:cNvCxnSpPr>
          <p:nvPr userDrawn="1"/>
        </p:nvCxnSpPr>
        <p:spPr>
          <a:xfrm>
            <a:off x="752528" y="275372"/>
            <a:ext cx="11436297" cy="0"/>
          </a:xfrm>
          <a:prstGeom prst="line">
            <a:avLst/>
          </a:prstGeom>
          <a:ln w="19050" cap="sq">
            <a:solidFill>
              <a:srgbClr val="CE1126"/>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1" name="Footer Placeholder 3">
            <a:extLst>
              <a:ext uri="{FF2B5EF4-FFF2-40B4-BE49-F238E27FC236}">
                <a16:creationId xmlns:a16="http://schemas.microsoft.com/office/drawing/2014/main" id="{94D8FADD-4D40-1045-A2FF-0FCA746982F1}"/>
              </a:ext>
            </a:extLst>
          </p:cNvPr>
          <p:cNvSpPr>
            <a:spLocks noGrp="1"/>
          </p:cNvSpPr>
          <p:nvPr>
            <p:ph type="ftr" sz="quarter" idx="3"/>
          </p:nvPr>
        </p:nvSpPr>
        <p:spPr>
          <a:xfrm>
            <a:off x="85006" y="6594130"/>
            <a:ext cx="10251186" cy="263870"/>
          </a:xfrm>
          <a:prstGeom prst="rect">
            <a:avLst/>
          </a:prstGeom>
        </p:spPr>
        <p:txBody>
          <a:bodyPr vert="horz" lIns="91440" tIns="45720" rIns="91440" bIns="45720" rtlCol="0" anchor="t" anchorCtr="0"/>
          <a:lstStyle>
            <a:lvl1pPr algn="l">
              <a:defRPr sz="600">
                <a:solidFill>
                  <a:schemeClr val="tx1"/>
                </a:solidFill>
              </a:defRPr>
            </a:lvl1pPr>
          </a:lstStyle>
          <a:p>
            <a:r>
              <a:rPr lang="en-US">
                <a:cs typeface="DIN-Light"/>
              </a:rPr>
              <a:t>© 2021 Collins Aerospace. | Collins Aerospace Proprietary – for internal use only | This document/file may contain export controlled technical data. Do not transfer/export without proper export classification and approval.</a:t>
            </a:r>
            <a:endParaRPr lang="en-US"/>
          </a:p>
        </p:txBody>
      </p:sp>
    </p:spTree>
    <p:extLst>
      <p:ext uri="{BB962C8B-B14F-4D97-AF65-F5344CB8AC3E}">
        <p14:creationId xmlns:p14="http://schemas.microsoft.com/office/powerpoint/2010/main" val="4091342235"/>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Lst>
  <p:hf sldNum="0" hdr="0" dt="0"/>
  <p:txStyles>
    <p:titleStyle>
      <a:lvl1pPr marL="0" algn="l" defTabSz="914400" rtl="0" eaLnBrk="1" latinLnBrk="0" hangingPunct="1">
        <a:lnSpc>
          <a:spcPct val="80000"/>
        </a:lnSpc>
        <a:spcBef>
          <a:spcPct val="0"/>
        </a:spcBef>
        <a:buNone/>
        <a:defRPr lang="en-US" sz="3200" b="0" kern="1200" cap="all" spc="300" baseline="0" dirty="0">
          <a:solidFill>
            <a:schemeClr val="tx1"/>
          </a:solidFill>
          <a:latin typeface="Arial" panose="020B0604020202020204" pitchFamily="34" charset="0"/>
          <a:ea typeface="+mj-ea"/>
          <a:cs typeface="Arial" panose="020B0604020202020204" pitchFamily="34" charset="0"/>
        </a:defRPr>
      </a:lvl1pPr>
    </p:titleStyle>
    <p:bodyStyle>
      <a:lvl1pPr marL="219456"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sz="2200" kern="1200" baseline="0">
          <a:solidFill>
            <a:schemeClr val="tx1"/>
          </a:solidFill>
          <a:latin typeface="Arial" panose="020B0604020202020204" pitchFamily="34" charset="0"/>
          <a:ea typeface="+mn-ea"/>
          <a:cs typeface="+mn-cs"/>
        </a:defRPr>
      </a:lvl1pPr>
      <a:lvl2pPr marL="438912" indent="-219456" algn="l" defTabSz="914400" rtl="0" eaLnBrk="1" latinLnBrk="0" hangingPunct="1">
        <a:lnSpc>
          <a:spcPct val="100000"/>
        </a:lnSpc>
        <a:spcBef>
          <a:spcPts val="0"/>
        </a:spcBef>
        <a:spcAft>
          <a:spcPts val="600"/>
        </a:spcAft>
        <a:buSzPct val="100000"/>
        <a:buFont typeface="Arial" panose="020B0604020202020204" pitchFamily="34" charset="0"/>
        <a:buChar char="–"/>
        <a:defRPr sz="2000" kern="120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sz="1800" kern="1200">
          <a:solidFill>
            <a:schemeClr val="tx1"/>
          </a:solidFill>
          <a:latin typeface="+mn-lt"/>
          <a:ea typeface="+mn-ea"/>
          <a:cs typeface="+mn-cs"/>
        </a:defRPr>
      </a:lvl3pPr>
      <a:lvl4pPr marL="841248" indent="-219456" algn="l" defTabSz="914400" rtl="0" eaLnBrk="1" latinLnBrk="0" hangingPunct="1">
        <a:lnSpc>
          <a:spcPct val="100000"/>
        </a:lnSpc>
        <a:spcBef>
          <a:spcPts val="0"/>
        </a:spcBef>
        <a:spcAft>
          <a:spcPts val="600"/>
        </a:spcAft>
        <a:buSzPct val="100000"/>
        <a:buFont typeface="Arial" panose="020B0604020202020204" pitchFamily="34" charset="0"/>
        <a:buChar char="–"/>
        <a:defRPr sz="1600" kern="1200">
          <a:solidFill>
            <a:schemeClr val="tx1"/>
          </a:solidFill>
          <a:latin typeface="+mn-lt"/>
          <a:ea typeface="+mn-ea"/>
          <a:cs typeface="+mn-cs"/>
        </a:defRPr>
      </a:lvl4pPr>
      <a:lvl5pPr marL="1060704"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48">
          <p15:clr>
            <a:srgbClr val="547EBF"/>
          </p15:clr>
        </p15:guide>
        <p15:guide id="3" pos="432">
          <p15:clr>
            <a:srgbClr val="547EBF"/>
          </p15:clr>
        </p15:guide>
        <p15:guide id="4" orient="horz" pos="3888">
          <p15:clr>
            <a:srgbClr val="547EBF"/>
          </p15:clr>
        </p15:guide>
        <p15:guide id="5" orient="horz" pos="288">
          <p15:clr>
            <a:srgbClr val="547EBF"/>
          </p15:clr>
        </p15:guide>
        <p15:guide id="6" pos="1416">
          <p15:clr>
            <a:srgbClr val="A4A3A4"/>
          </p15:clr>
        </p15:guide>
        <p15:guide id="7" pos="1608">
          <p15:clr>
            <a:srgbClr val="A4A3A4"/>
          </p15:clr>
        </p15:guide>
        <p15:guide id="8" pos="3744">
          <p15:clr>
            <a:srgbClr val="A4A3A4"/>
          </p15:clr>
        </p15:guide>
        <p15:guide id="9" pos="3936">
          <p15:clr>
            <a:srgbClr val="A4A3A4"/>
          </p15:clr>
        </p15:guide>
        <p15:guide id="10" pos="4920">
          <p15:clr>
            <a:srgbClr val="A4A3A4"/>
          </p15:clr>
        </p15:guide>
        <p15:guide id="11" pos="5088">
          <p15:clr>
            <a:srgbClr val="A4A3A4"/>
          </p15:clr>
        </p15:guide>
        <p15:guide id="12" pos="6072">
          <p15:clr>
            <a:srgbClr val="A4A3A4"/>
          </p15:clr>
        </p15:guide>
        <p15:guide id="13" pos="6264">
          <p15:clr>
            <a:srgbClr val="A4A3A4"/>
          </p15:clr>
        </p15:guide>
        <p15:guide id="14" pos="2592">
          <p15:clr>
            <a:srgbClr val="A4A3A4"/>
          </p15:clr>
        </p15:guide>
        <p15:guide id="15" pos="2760">
          <p15:clr>
            <a:srgbClr val="A4A3A4"/>
          </p15:clr>
        </p15:guide>
        <p15:guide id="16" orient="horz" pos="720">
          <p15:clr>
            <a:srgbClr val="547EBF"/>
          </p15:clr>
        </p15:guide>
        <p15:guide id="17" orient="horz" pos="480">
          <p15:clr>
            <a:srgbClr val="547EBF"/>
          </p15:clr>
        </p15:guide>
        <p15:guide id="18" orient="horz" pos="984">
          <p15:clr>
            <a:srgbClr val="F26B43"/>
          </p15:clr>
        </p15:guide>
        <p15:guide id="19" orient="horz" pos="364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xml"/><Relationship Id="rId1" Type="http://schemas.openxmlformats.org/officeDocument/2006/relationships/slideLayout" Target="../slideLayouts/slideLayout106.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08.xml"/></Relationships>
</file>

<file path=ppt/slides/_rels/slide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www.soarigami.com/" TargetMode="External"/><Relationship Id="rId1" Type="http://schemas.openxmlformats.org/officeDocument/2006/relationships/slideLayout" Target="../slideLayouts/slideLayout8.xml"/><Relationship Id="rId5" Type="http://schemas.openxmlformats.org/officeDocument/2006/relationships/image" Target="../media/image110.e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2AD5AB-90C4-9449-BE95-8A0CCE44C627}"/>
              </a:ext>
            </a:extLst>
          </p:cNvPr>
          <p:cNvSpPr>
            <a:spLocks noGrp="1"/>
          </p:cNvSpPr>
          <p:nvPr>
            <p:ph type="body" sz="quarter" idx="13"/>
          </p:nvPr>
        </p:nvSpPr>
        <p:spPr/>
        <p:txBody>
          <a:bodyPr/>
          <a:lstStyle/>
          <a:p>
            <a:r>
              <a:rPr lang="en-US">
                <a:solidFill>
                  <a:schemeClr val="tx2"/>
                </a:solidFill>
              </a:rPr>
              <a:t>The Armrest battle</a:t>
            </a:r>
          </a:p>
        </p:txBody>
      </p:sp>
      <p:sp>
        <p:nvSpPr>
          <p:cNvPr id="4" name="Title 3">
            <a:extLst>
              <a:ext uri="{FF2B5EF4-FFF2-40B4-BE49-F238E27FC236}">
                <a16:creationId xmlns:a16="http://schemas.microsoft.com/office/drawing/2014/main" id="{3A1C61A8-03F8-5245-BFD4-1D2D2B49C532}"/>
              </a:ext>
            </a:extLst>
          </p:cNvPr>
          <p:cNvSpPr>
            <a:spLocks noGrp="1"/>
          </p:cNvSpPr>
          <p:nvPr>
            <p:ph type="title"/>
          </p:nvPr>
        </p:nvSpPr>
        <p:spPr>
          <a:xfrm>
            <a:off x="694944" y="2854411"/>
            <a:ext cx="10072498" cy="2533135"/>
          </a:xfrm>
        </p:spPr>
        <p:txBody>
          <a:bodyPr/>
          <a:lstStyle/>
          <a:p>
            <a:r>
              <a:rPr lang="en-IN">
                <a:solidFill>
                  <a:schemeClr val="tx2"/>
                </a:solidFill>
              </a:rPr>
              <a:t>MECHAURA 2022</a:t>
            </a:r>
            <a:br>
              <a:rPr lang="en-US">
                <a:solidFill>
                  <a:schemeClr val="tx2"/>
                </a:solidFill>
              </a:rPr>
            </a:br>
            <a:r>
              <a:rPr lang="en-US"/>
              <a:t>design dexterity challenge</a:t>
            </a:r>
          </a:p>
        </p:txBody>
      </p:sp>
      <p:pic>
        <p:nvPicPr>
          <p:cNvPr id="10" name="Graphic 9">
            <a:extLst>
              <a:ext uri="{FF2B5EF4-FFF2-40B4-BE49-F238E27FC236}">
                <a16:creationId xmlns:a16="http://schemas.microsoft.com/office/drawing/2014/main" id="{55CA9DA7-6E8B-46B7-B947-6508FBD83D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83432" y="351939"/>
            <a:ext cx="2857500" cy="2857500"/>
          </a:xfrm>
          <a:prstGeom prst="rect">
            <a:avLst/>
          </a:prstGeom>
        </p:spPr>
      </p:pic>
      <p:pic>
        <p:nvPicPr>
          <p:cNvPr id="12" name="Graphic 11">
            <a:extLst>
              <a:ext uri="{FF2B5EF4-FFF2-40B4-BE49-F238E27FC236}">
                <a16:creationId xmlns:a16="http://schemas.microsoft.com/office/drawing/2014/main" id="{7CFB1C7D-7401-46EE-B9D5-680CA54EB3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25932" y="351939"/>
            <a:ext cx="2857500" cy="2857500"/>
          </a:xfrm>
          <a:prstGeom prst="rect">
            <a:avLst/>
          </a:prstGeom>
        </p:spPr>
      </p:pic>
      <p:sp>
        <p:nvSpPr>
          <p:cNvPr id="5" name="Footer Placeholder 6">
            <a:extLst>
              <a:ext uri="{FF2B5EF4-FFF2-40B4-BE49-F238E27FC236}">
                <a16:creationId xmlns:a16="http://schemas.microsoft.com/office/drawing/2014/main" id="{89E03CC7-6714-2557-6617-5DB9CA41BA49}"/>
              </a:ext>
            </a:extLst>
          </p:cNvPr>
          <p:cNvSpPr txBox="1">
            <a:spLocks/>
          </p:cNvSpPr>
          <p:nvPr/>
        </p:nvSpPr>
        <p:spPr>
          <a:xfrm>
            <a:off x="85293" y="6583702"/>
            <a:ext cx="10072498" cy="27429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600">
                <a:solidFill>
                  <a:srgbClr val="000000"/>
                </a:solidFill>
                <a:latin typeface="Arial"/>
                <a:cs typeface="DIN-Light"/>
              </a:rPr>
              <a:t>© 2022 Collins Aerospace.  | Collins Aerospace Proprietary.  |  This document does not include any export controlled technical data.</a:t>
            </a:r>
            <a:endParaRPr lang="en-US" sz="600">
              <a:solidFill>
                <a:srgbClr val="000000"/>
              </a:solidFill>
              <a:latin typeface="Arial"/>
            </a:endParaRPr>
          </a:p>
        </p:txBody>
      </p:sp>
    </p:spTree>
    <p:extLst>
      <p:ext uri="{BB962C8B-B14F-4D97-AF65-F5344CB8AC3E}">
        <p14:creationId xmlns:p14="http://schemas.microsoft.com/office/powerpoint/2010/main" val="1049405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A99364-0071-E1BF-A7AF-AC227AA2CA49}"/>
              </a:ext>
            </a:extLst>
          </p:cNvPr>
          <p:cNvSpPr>
            <a:spLocks noGrp="1"/>
          </p:cNvSpPr>
          <p:nvPr>
            <p:ph type="title"/>
          </p:nvPr>
        </p:nvSpPr>
        <p:spPr/>
        <p:txBody>
          <a:bodyPr/>
          <a:lstStyle/>
          <a:p>
            <a:r>
              <a:rPr lang="en-US"/>
              <a:t>miscellaneous</a:t>
            </a:r>
          </a:p>
        </p:txBody>
      </p:sp>
      <p:sp>
        <p:nvSpPr>
          <p:cNvPr id="7" name="Footer Placeholder 6">
            <a:extLst>
              <a:ext uri="{FF2B5EF4-FFF2-40B4-BE49-F238E27FC236}">
                <a16:creationId xmlns:a16="http://schemas.microsoft.com/office/drawing/2014/main" id="{AF702A55-42E3-ACEC-6276-979D945E9F65}"/>
              </a:ext>
            </a:extLst>
          </p:cNvPr>
          <p:cNvSpPr>
            <a:spLocks noGrp="1"/>
          </p:cNvSpPr>
          <p:nvPr>
            <p:ph type="ftr" sz="quarter" idx="16"/>
          </p:nvPr>
        </p:nvSpPr>
        <p:spPr>
          <a:xfrm>
            <a:off x="85293" y="6583702"/>
            <a:ext cx="10072498" cy="27429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DIN-Light"/>
              </a:rPr>
              <a:t>© 2022 Collins Aerospace.  | Collins Aerospace Proprietary.  |  This document does not include any export controlled technical data.</a:t>
            </a:r>
            <a:endParaRPr kumimoji="0" lang="en-US" sz="6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177448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A99364-0071-E1BF-A7AF-AC227AA2CA49}"/>
              </a:ext>
            </a:extLst>
          </p:cNvPr>
          <p:cNvSpPr>
            <a:spLocks noGrp="1"/>
          </p:cNvSpPr>
          <p:nvPr>
            <p:ph type="title"/>
          </p:nvPr>
        </p:nvSpPr>
        <p:spPr/>
        <p:txBody>
          <a:bodyPr/>
          <a:lstStyle/>
          <a:p>
            <a:r>
              <a:rPr lang="en-US"/>
              <a:t>conclusion </a:t>
            </a:r>
          </a:p>
        </p:txBody>
      </p:sp>
      <p:sp>
        <p:nvSpPr>
          <p:cNvPr id="7" name="Footer Placeholder 6">
            <a:extLst>
              <a:ext uri="{FF2B5EF4-FFF2-40B4-BE49-F238E27FC236}">
                <a16:creationId xmlns:a16="http://schemas.microsoft.com/office/drawing/2014/main" id="{AF702A55-42E3-ACEC-6276-979D945E9F65}"/>
              </a:ext>
            </a:extLst>
          </p:cNvPr>
          <p:cNvSpPr>
            <a:spLocks noGrp="1"/>
          </p:cNvSpPr>
          <p:nvPr>
            <p:ph type="ftr" sz="quarter" idx="16"/>
          </p:nvPr>
        </p:nvSpPr>
        <p:spPr>
          <a:xfrm>
            <a:off x="85293" y="6583702"/>
            <a:ext cx="10072498" cy="27429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DIN-Light"/>
              </a:rPr>
              <a:t>© 2022 Collins Aerospace.  | Collins Aerospace Proprietary.  |  This document does not include any export controlled technical data.</a:t>
            </a:r>
            <a:endParaRPr kumimoji="0" lang="en-US" sz="6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906775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9F6B61-E5C8-41B7-A827-3A70930C56CC}"/>
              </a:ext>
            </a:extLst>
          </p:cNvPr>
          <p:cNvSpPr>
            <a:spLocks noGrp="1"/>
          </p:cNvSpPr>
          <p:nvPr>
            <p:ph type="body" sz="quarter" idx="13"/>
          </p:nvPr>
        </p:nvSpPr>
        <p:spPr>
          <a:xfrm>
            <a:off x="933253" y="1329179"/>
            <a:ext cx="5495828" cy="4344817"/>
          </a:xfrm>
        </p:spPr>
        <p:txBody>
          <a:bodyPr/>
          <a:lstStyle/>
          <a:p>
            <a:pPr marL="0" indent="0">
              <a:buNone/>
            </a:pPr>
            <a:r>
              <a:rPr lang="en-US"/>
              <a:t>PREMISE:</a:t>
            </a:r>
          </a:p>
          <a:p>
            <a:pPr marL="0" indent="0">
              <a:buNone/>
            </a:pPr>
            <a:r>
              <a:rPr lang="en-US" sz="2100"/>
              <a:t>Hostile elbow exchanges with fellow fliers are frequently listed as among the biggest annoyances of being crammed into an aircraft with other humans. This causes unpleasant flying experience and discomfort to passengers, especially in the economy seating.</a:t>
            </a:r>
          </a:p>
          <a:p>
            <a:pPr marL="0" indent="0">
              <a:buNone/>
            </a:pPr>
            <a:r>
              <a:rPr lang="en-US" sz="2100"/>
              <a:t>Highly effects middle seat passengers, as compared to the rest. Physiologically different people may need more, or less space and can hence, cause conflicts.</a:t>
            </a:r>
          </a:p>
          <a:p>
            <a:pPr marL="0" indent="0">
              <a:buNone/>
            </a:pPr>
            <a:r>
              <a:rPr lang="en-US" sz="2100"/>
              <a:t>This poses an opportunity to innovate and solve this problem. </a:t>
            </a:r>
          </a:p>
        </p:txBody>
      </p:sp>
      <p:sp>
        <p:nvSpPr>
          <p:cNvPr id="4" name="Title 3">
            <a:extLst>
              <a:ext uri="{FF2B5EF4-FFF2-40B4-BE49-F238E27FC236}">
                <a16:creationId xmlns:a16="http://schemas.microsoft.com/office/drawing/2014/main" id="{19606077-A142-4039-B592-C4937EA5CC2D}"/>
              </a:ext>
            </a:extLst>
          </p:cNvPr>
          <p:cNvSpPr>
            <a:spLocks noGrp="1"/>
          </p:cNvSpPr>
          <p:nvPr>
            <p:ph type="title"/>
          </p:nvPr>
        </p:nvSpPr>
        <p:spPr>
          <a:xfrm>
            <a:off x="690372" y="501697"/>
            <a:ext cx="10811256" cy="676653"/>
          </a:xfrm>
        </p:spPr>
        <p:txBody>
          <a:bodyPr/>
          <a:lstStyle/>
          <a:p>
            <a:r>
              <a:rPr lang="en-US">
                <a:solidFill>
                  <a:srgbClr val="CE1126"/>
                </a:solidFill>
              </a:rPr>
              <a:t>THE ARMREST BATTLE</a:t>
            </a:r>
            <a:br>
              <a:rPr lang="en-US"/>
            </a:br>
            <a:endParaRPr lang="en-US"/>
          </a:p>
        </p:txBody>
      </p:sp>
      <p:pic>
        <p:nvPicPr>
          <p:cNvPr id="1026" name="Picture 2" descr="How to Win the Airplane Armrest Battle Once and For All | GQ">
            <a:extLst>
              <a:ext uri="{FF2B5EF4-FFF2-40B4-BE49-F238E27FC236}">
                <a16:creationId xmlns:a16="http://schemas.microsoft.com/office/drawing/2014/main" id="{53F6BA7C-C49F-4C05-8D1C-1F6E75C812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9673" y="1469641"/>
            <a:ext cx="4601955" cy="420435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6">
            <a:extLst>
              <a:ext uri="{FF2B5EF4-FFF2-40B4-BE49-F238E27FC236}">
                <a16:creationId xmlns:a16="http://schemas.microsoft.com/office/drawing/2014/main" id="{6EFB2837-6B69-4C06-FB16-C2542F6ABD2C}"/>
              </a:ext>
            </a:extLst>
          </p:cNvPr>
          <p:cNvSpPr>
            <a:spLocks noGrp="1"/>
          </p:cNvSpPr>
          <p:nvPr>
            <p:ph type="ftr" sz="quarter" idx="16"/>
          </p:nvPr>
        </p:nvSpPr>
        <p:spPr>
          <a:xfrm>
            <a:off x="85293" y="6583702"/>
            <a:ext cx="10072498" cy="27429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DIN-Light"/>
              </a:rPr>
              <a:t>© 2022 Collins Aerospace.  | Collins Aerospace Proprietary.  |  This document does not include any export controlled technical data.</a:t>
            </a:r>
            <a:endParaRPr kumimoji="0" lang="en-US" sz="6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621000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A99364-0071-E1BF-A7AF-AC227AA2CA49}"/>
              </a:ext>
            </a:extLst>
          </p:cNvPr>
          <p:cNvSpPr>
            <a:spLocks noGrp="1"/>
          </p:cNvSpPr>
          <p:nvPr>
            <p:ph type="title"/>
          </p:nvPr>
        </p:nvSpPr>
        <p:spPr/>
        <p:txBody>
          <a:bodyPr/>
          <a:lstStyle/>
          <a:p>
            <a:r>
              <a:rPr lang="en-US"/>
              <a:t>Problem statement</a:t>
            </a:r>
          </a:p>
        </p:txBody>
      </p:sp>
      <p:sp>
        <p:nvSpPr>
          <p:cNvPr id="7" name="Footer Placeholder 6">
            <a:extLst>
              <a:ext uri="{FF2B5EF4-FFF2-40B4-BE49-F238E27FC236}">
                <a16:creationId xmlns:a16="http://schemas.microsoft.com/office/drawing/2014/main" id="{AF702A55-42E3-ACEC-6276-979D945E9F65}"/>
              </a:ext>
            </a:extLst>
          </p:cNvPr>
          <p:cNvSpPr>
            <a:spLocks noGrp="1"/>
          </p:cNvSpPr>
          <p:nvPr>
            <p:ph type="ftr" sz="quarter" idx="16"/>
          </p:nvPr>
        </p:nvSpPr>
        <p:spPr>
          <a:xfrm>
            <a:off x="85293" y="6583702"/>
            <a:ext cx="10072498" cy="27429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DIN-Light"/>
              </a:rPr>
              <a:t>© 2022 Collins Aerospace.  | Collins Aerospace Proprietary.  |  This document does not include any export controlled technical data.</a:t>
            </a:r>
            <a:endParaRPr kumimoji="0" lang="en-US" sz="600" b="0" i="0" u="none" strike="noStrike" kern="1200" cap="none" spc="0" normalizeH="0" baseline="0" noProof="0">
              <a:ln>
                <a:noFill/>
              </a:ln>
              <a:solidFill>
                <a:srgbClr val="000000"/>
              </a:solidFill>
              <a:effectLst/>
              <a:uLnTx/>
              <a:uFillTx/>
              <a:latin typeface="Arial"/>
              <a:ea typeface="+mn-ea"/>
              <a:cs typeface="+mn-cs"/>
            </a:endParaRPr>
          </a:p>
        </p:txBody>
      </p:sp>
      <p:sp>
        <p:nvSpPr>
          <p:cNvPr id="9" name="TextBox 8">
            <a:extLst>
              <a:ext uri="{FF2B5EF4-FFF2-40B4-BE49-F238E27FC236}">
                <a16:creationId xmlns:a16="http://schemas.microsoft.com/office/drawing/2014/main" id="{18B97F73-27CE-CDDB-9B82-672E07CADFEA}"/>
              </a:ext>
            </a:extLst>
          </p:cNvPr>
          <p:cNvSpPr txBox="1"/>
          <p:nvPr/>
        </p:nvSpPr>
        <p:spPr>
          <a:xfrm>
            <a:off x="461913" y="1048426"/>
            <a:ext cx="11585544" cy="5755422"/>
          </a:xfrm>
          <a:prstGeom prst="rect">
            <a:avLst/>
          </a:prstGeom>
          <a:noFill/>
        </p:spPr>
        <p:txBody>
          <a:bodyPr wrap="square" rtlCol="0">
            <a:spAutoFit/>
          </a:bodyPr>
          <a:lstStyle/>
          <a:p>
            <a:r>
              <a:rPr lang="en-US" sz="1600" b="1" u="sng" dirty="0">
                <a:solidFill>
                  <a:srgbClr val="FF0000"/>
                </a:solidFill>
              </a:rPr>
              <a:t>Objective: </a:t>
            </a:r>
          </a:p>
          <a:p>
            <a:pPr marL="285750" indent="-285750">
              <a:buFont typeface="Wingdings" panose="05000000000000000000" pitchFamily="2" charset="2"/>
              <a:buChar char="Ø"/>
            </a:pPr>
            <a:r>
              <a:rPr lang="en-US" sz="1600" dirty="0"/>
              <a:t>Ideate and propose a solution that helps passengers to rest their arms comfortably thereby improving passenger experience. </a:t>
            </a:r>
          </a:p>
          <a:p>
            <a:pPr marL="285750" indent="-285750">
              <a:buFont typeface="Wingdings" panose="05000000000000000000" pitchFamily="2" charset="2"/>
              <a:buChar char="Ø"/>
            </a:pPr>
            <a:r>
              <a:rPr lang="en-US" sz="1600" dirty="0"/>
              <a:t>The design should be a “</a:t>
            </a:r>
            <a:r>
              <a:rPr lang="en-US" sz="1600" b="1" dirty="0"/>
              <a:t>retrofit design’ </a:t>
            </a:r>
            <a:r>
              <a:rPr lang="en-US" sz="1600" dirty="0"/>
              <a:t>which seamlessly integrates with the given armrest design. (Attached Seat Model in .STEP format). </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t>The design should withstand a load of 120lbs, and subjected to inertial loads of 2.0Gs applied vertically down, and 0.5Gs applied in lateral direction. </a:t>
            </a:r>
          </a:p>
          <a:p>
            <a:pPr marL="285750" indent="-285750">
              <a:buFont typeface="Wingdings" panose="05000000000000000000" pitchFamily="2" charset="2"/>
              <a:buChar char="Ø"/>
            </a:pPr>
            <a:r>
              <a:rPr lang="en-US" sz="1600" dirty="0"/>
              <a:t>The design should have a factor of safety of 2.5. </a:t>
            </a:r>
          </a:p>
          <a:p>
            <a:pPr marL="285750" indent="-285750">
              <a:buFont typeface="Wingdings" panose="05000000000000000000" pitchFamily="2" charset="2"/>
              <a:buChar char="Ø"/>
            </a:pPr>
            <a:r>
              <a:rPr lang="en-US" sz="1600" dirty="0"/>
              <a:t>The design should be fit within the given volume (body) specified in the attached model. </a:t>
            </a:r>
          </a:p>
          <a:p>
            <a:pPr marL="285750" indent="-285750">
              <a:buFont typeface="Wingdings" panose="05000000000000000000" pitchFamily="2" charset="2"/>
              <a:buChar char="Ø"/>
            </a:pPr>
            <a:endParaRPr lang="en-US" sz="1600" dirty="0"/>
          </a:p>
          <a:p>
            <a:endParaRPr lang="en-US" sz="1600" dirty="0"/>
          </a:p>
          <a:p>
            <a:endParaRPr lang="en-US" sz="1600" dirty="0"/>
          </a:p>
          <a:p>
            <a:r>
              <a:rPr lang="en-US" sz="1600" b="1" u="sng" dirty="0">
                <a:solidFill>
                  <a:srgbClr val="FF0000"/>
                </a:solidFill>
              </a:rPr>
              <a:t>Output:</a:t>
            </a:r>
          </a:p>
          <a:p>
            <a:pPr algn="l"/>
            <a:r>
              <a:rPr lang="en-US" sz="1600" dirty="0"/>
              <a:t>A successful submission will include a CAD model (Step format) of the design with a PowerPoint presentation explaining in brief about the design, approach, FBD, Bill of material, manufacturing process, analysis report. </a:t>
            </a:r>
          </a:p>
          <a:p>
            <a:pPr algn="ctr"/>
            <a:r>
              <a:rPr lang="en-US" sz="1600" b="1" dirty="0">
                <a:solidFill>
                  <a:srgbClr val="FF0000"/>
                </a:solidFill>
              </a:rPr>
              <a:t>The PowerPoint slides shouldn't exceed 7 slides. </a:t>
            </a:r>
            <a:endParaRPr lang="en-US" sz="1600" dirty="0"/>
          </a:p>
          <a:p>
            <a:pPr algn="l"/>
            <a:endParaRPr lang="en-US" sz="1600" dirty="0"/>
          </a:p>
          <a:p>
            <a:pPr algn="ctr"/>
            <a:r>
              <a:rPr lang="en-US" sz="1600" dirty="0"/>
              <a:t>(For your reference, an example of a solution is: </a:t>
            </a:r>
            <a:r>
              <a:rPr lang="en-US" sz="1600" dirty="0">
                <a:hlinkClick r:id="rId2"/>
              </a:rPr>
              <a:t>https://www.soarigami.com/</a:t>
            </a:r>
            <a:r>
              <a:rPr lang="en-US" sz="1600" dirty="0"/>
              <a:t> )</a:t>
            </a:r>
          </a:p>
          <a:p>
            <a:pPr algn="l"/>
            <a:endParaRPr lang="en-US" sz="1600" dirty="0"/>
          </a:p>
          <a:p>
            <a:pPr algn="l"/>
            <a:r>
              <a:rPr lang="en-US" sz="1600" b="1" dirty="0">
                <a:solidFill>
                  <a:srgbClr val="FF0000"/>
                </a:solidFill>
              </a:rPr>
              <a:t>                                                     </a:t>
            </a:r>
          </a:p>
        </p:txBody>
      </p:sp>
      <p:pic>
        <p:nvPicPr>
          <p:cNvPr id="10" name="Picture 9">
            <a:extLst>
              <a:ext uri="{FF2B5EF4-FFF2-40B4-BE49-F238E27FC236}">
                <a16:creationId xmlns:a16="http://schemas.microsoft.com/office/drawing/2014/main" id="{1A551CC2-CFCD-DC7C-97D7-9B5AC9B9687B}"/>
              </a:ext>
            </a:extLst>
          </p:cNvPr>
          <p:cNvPicPr>
            <a:picLocks noChangeAspect="1"/>
          </p:cNvPicPr>
          <p:nvPr/>
        </p:nvPicPr>
        <p:blipFill>
          <a:blip r:embed="rId3"/>
          <a:stretch>
            <a:fillRect/>
          </a:stretch>
        </p:blipFill>
        <p:spPr>
          <a:xfrm>
            <a:off x="9841840" y="3319775"/>
            <a:ext cx="1865090" cy="1639353"/>
          </a:xfrm>
          <a:prstGeom prst="rect">
            <a:avLst/>
          </a:prstGeom>
        </p:spPr>
      </p:pic>
      <p:sp>
        <p:nvSpPr>
          <p:cNvPr id="11" name="TextBox 10">
            <a:extLst>
              <a:ext uri="{FF2B5EF4-FFF2-40B4-BE49-F238E27FC236}">
                <a16:creationId xmlns:a16="http://schemas.microsoft.com/office/drawing/2014/main" id="{92566B24-2E41-FA71-2C29-A9510FA1DBDB}"/>
              </a:ext>
            </a:extLst>
          </p:cNvPr>
          <p:cNvSpPr txBox="1"/>
          <p:nvPr/>
        </p:nvSpPr>
        <p:spPr>
          <a:xfrm>
            <a:off x="4527981" y="4246778"/>
            <a:ext cx="4719562" cy="584775"/>
          </a:xfrm>
          <a:prstGeom prst="rect">
            <a:avLst/>
          </a:prstGeom>
          <a:noFill/>
        </p:spPr>
        <p:txBody>
          <a:bodyPr wrap="none" rtlCol="0">
            <a:spAutoFit/>
          </a:bodyPr>
          <a:lstStyle/>
          <a:p>
            <a:r>
              <a:rPr lang="en-US" sz="1600"/>
              <a:t>Design should not exceed the given bounding box</a:t>
            </a:r>
          </a:p>
          <a:p>
            <a:endParaRPr lang="en-US" sz="1600"/>
          </a:p>
        </p:txBody>
      </p:sp>
      <p:cxnSp>
        <p:nvCxnSpPr>
          <p:cNvPr id="13" name="Straight Arrow Connector 12">
            <a:extLst>
              <a:ext uri="{FF2B5EF4-FFF2-40B4-BE49-F238E27FC236}">
                <a16:creationId xmlns:a16="http://schemas.microsoft.com/office/drawing/2014/main" id="{E82787EE-60D3-EB60-1415-97E1433A7BE7}"/>
              </a:ext>
            </a:extLst>
          </p:cNvPr>
          <p:cNvCxnSpPr>
            <a:cxnSpLocks/>
          </p:cNvCxnSpPr>
          <p:nvPr/>
        </p:nvCxnSpPr>
        <p:spPr>
          <a:xfrm flipV="1">
            <a:off x="9205211" y="3955941"/>
            <a:ext cx="1189647" cy="5708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15" name="Object 14">
            <a:extLst>
              <a:ext uri="{FF2B5EF4-FFF2-40B4-BE49-F238E27FC236}">
                <a16:creationId xmlns:a16="http://schemas.microsoft.com/office/drawing/2014/main" id="{5F36ED7C-5EC1-FC7F-10D4-B42908B00C00}"/>
              </a:ext>
            </a:extLst>
          </p:cNvPr>
          <p:cNvGraphicFramePr>
            <a:graphicFrameLocks noChangeAspect="1"/>
          </p:cNvGraphicFramePr>
          <p:nvPr>
            <p:extLst>
              <p:ext uri="{D42A27DB-BD31-4B8C-83A1-F6EECF244321}">
                <p14:modId xmlns:p14="http://schemas.microsoft.com/office/powerpoint/2010/main" val="1152620865"/>
              </p:ext>
            </p:extLst>
          </p:nvPr>
        </p:nvGraphicFramePr>
        <p:xfrm>
          <a:off x="2333668" y="2070003"/>
          <a:ext cx="1219730" cy="1025824"/>
        </p:xfrm>
        <a:graphic>
          <a:graphicData uri="http://schemas.openxmlformats.org/presentationml/2006/ole">
            <mc:AlternateContent xmlns:mc="http://schemas.openxmlformats.org/markup-compatibility/2006">
              <mc:Choice xmlns:v="urn:schemas-microsoft-com:vml" Requires="v">
                <p:oleObj name="Packager Shell Object" showAsIcon="1" r:id="rId4" imgW="619200" imgH="521280" progId="Package">
                  <p:embed/>
                </p:oleObj>
              </mc:Choice>
              <mc:Fallback>
                <p:oleObj name="Packager Shell Object" showAsIcon="1" r:id="rId4" imgW="619200" imgH="521280" progId="Package">
                  <p:embed/>
                  <p:pic>
                    <p:nvPicPr>
                      <p:cNvPr id="15" name="Object 14">
                        <a:extLst>
                          <a:ext uri="{FF2B5EF4-FFF2-40B4-BE49-F238E27FC236}">
                            <a16:creationId xmlns:a16="http://schemas.microsoft.com/office/drawing/2014/main" id="{5F36ED7C-5EC1-FC7F-10D4-B42908B00C00}"/>
                          </a:ext>
                        </a:extLst>
                      </p:cNvPr>
                      <p:cNvPicPr/>
                      <p:nvPr/>
                    </p:nvPicPr>
                    <p:blipFill>
                      <a:blip r:embed="rId5"/>
                      <a:stretch>
                        <a:fillRect/>
                      </a:stretch>
                    </p:blipFill>
                    <p:spPr>
                      <a:xfrm>
                        <a:off x="2333668" y="2070003"/>
                        <a:ext cx="1219730" cy="1025824"/>
                      </a:xfrm>
                      <a:prstGeom prst="rect">
                        <a:avLst/>
                      </a:prstGeom>
                    </p:spPr>
                  </p:pic>
                </p:oleObj>
              </mc:Fallback>
            </mc:AlternateContent>
          </a:graphicData>
        </a:graphic>
      </p:graphicFrame>
    </p:spTree>
    <p:extLst>
      <p:ext uri="{BB962C8B-B14F-4D97-AF65-F5344CB8AC3E}">
        <p14:creationId xmlns:p14="http://schemas.microsoft.com/office/powerpoint/2010/main" val="1953967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A99364-0071-E1BF-A7AF-AC227AA2CA49}"/>
              </a:ext>
            </a:extLst>
          </p:cNvPr>
          <p:cNvSpPr>
            <a:spLocks noGrp="1"/>
          </p:cNvSpPr>
          <p:nvPr>
            <p:ph type="title"/>
          </p:nvPr>
        </p:nvSpPr>
        <p:spPr/>
        <p:txBody>
          <a:bodyPr/>
          <a:lstStyle/>
          <a:p>
            <a:r>
              <a:rPr lang="en-US"/>
              <a:t>Evaluation criteria</a:t>
            </a:r>
          </a:p>
        </p:txBody>
      </p:sp>
      <p:graphicFrame>
        <p:nvGraphicFramePr>
          <p:cNvPr id="6" name="Table 6">
            <a:extLst>
              <a:ext uri="{FF2B5EF4-FFF2-40B4-BE49-F238E27FC236}">
                <a16:creationId xmlns:a16="http://schemas.microsoft.com/office/drawing/2014/main" id="{322A1D37-73B8-9F38-A45D-DB4DD80AD112}"/>
              </a:ext>
            </a:extLst>
          </p:cNvPr>
          <p:cNvGraphicFramePr>
            <a:graphicFrameLocks noGrp="1"/>
          </p:cNvGraphicFramePr>
          <p:nvPr>
            <p:extLst>
              <p:ext uri="{D42A27DB-BD31-4B8C-83A1-F6EECF244321}">
                <p14:modId xmlns:p14="http://schemas.microsoft.com/office/powerpoint/2010/main" val="3100666519"/>
              </p:ext>
            </p:extLst>
          </p:nvPr>
        </p:nvGraphicFramePr>
        <p:xfrm>
          <a:off x="461913" y="1077921"/>
          <a:ext cx="11481848" cy="4732522"/>
        </p:xfrm>
        <a:graphic>
          <a:graphicData uri="http://schemas.openxmlformats.org/drawingml/2006/table">
            <a:tbl>
              <a:tblPr firstRow="1" bandRow="1">
                <a:tableStyleId>{5940675A-B579-460E-94D1-54222C63F5DA}</a:tableStyleId>
              </a:tblPr>
              <a:tblGrid>
                <a:gridCol w="1429392">
                  <a:extLst>
                    <a:ext uri="{9D8B030D-6E8A-4147-A177-3AD203B41FA5}">
                      <a16:colId xmlns:a16="http://schemas.microsoft.com/office/drawing/2014/main" val="2774337345"/>
                    </a:ext>
                  </a:extLst>
                </a:gridCol>
                <a:gridCol w="8398845">
                  <a:extLst>
                    <a:ext uri="{9D8B030D-6E8A-4147-A177-3AD203B41FA5}">
                      <a16:colId xmlns:a16="http://schemas.microsoft.com/office/drawing/2014/main" val="3081705658"/>
                    </a:ext>
                  </a:extLst>
                </a:gridCol>
                <a:gridCol w="1653611">
                  <a:extLst>
                    <a:ext uri="{9D8B030D-6E8A-4147-A177-3AD203B41FA5}">
                      <a16:colId xmlns:a16="http://schemas.microsoft.com/office/drawing/2014/main" val="465213355"/>
                    </a:ext>
                  </a:extLst>
                </a:gridCol>
              </a:tblGrid>
              <a:tr h="372973">
                <a:tc>
                  <a:txBody>
                    <a:bodyPr/>
                    <a:lstStyle/>
                    <a:p>
                      <a:endParaRPr lang="en-US" sz="1600"/>
                    </a:p>
                  </a:txBody>
                  <a:tcPr/>
                </a:tc>
                <a:tc>
                  <a:txBody>
                    <a:bodyPr/>
                    <a:lstStyle/>
                    <a:p>
                      <a:pPr algn="ctr"/>
                      <a:r>
                        <a:rPr lang="en-US" sz="1600"/>
                        <a:t>INSTRUCTIONS</a:t>
                      </a:r>
                    </a:p>
                  </a:txBody>
                  <a:tcPr/>
                </a:tc>
                <a:tc>
                  <a:txBody>
                    <a:bodyPr/>
                    <a:lstStyle/>
                    <a:p>
                      <a:pPr algn="ctr"/>
                      <a:r>
                        <a:rPr lang="en-US" sz="1600"/>
                        <a:t>WEIGHTAGE</a:t>
                      </a:r>
                    </a:p>
                  </a:txBody>
                  <a:tcPr/>
                </a:tc>
                <a:extLst>
                  <a:ext uri="{0D108BD9-81ED-4DB2-BD59-A6C34878D82A}">
                    <a16:rowId xmlns:a16="http://schemas.microsoft.com/office/drawing/2014/main" val="3813067844"/>
                  </a:ext>
                </a:extLst>
              </a:tr>
              <a:tr h="756521">
                <a:tc rowSpan="2">
                  <a:txBody>
                    <a:bodyPr/>
                    <a:lstStyle/>
                    <a:p>
                      <a:pPr algn="ctr"/>
                      <a:r>
                        <a:rPr lang="en-US" sz="1600"/>
                        <a:t>DESIGN</a:t>
                      </a:r>
                    </a:p>
                  </a:txBody>
                  <a:tcPr/>
                </a:tc>
                <a:tc>
                  <a:txBody>
                    <a:bodyPr/>
                    <a:lstStyle/>
                    <a:p>
                      <a:r>
                        <a:rPr lang="en-US" sz="1600" b="1"/>
                        <a:t>Novelty</a:t>
                      </a:r>
                      <a:r>
                        <a:rPr lang="en-US" sz="1600"/>
                        <a:t>: Explain your understanding of the problem and the solution model proposed, based on the literature survey done. Innovative and original ideas are encouraged. The concept is to be explained with clarity.</a:t>
                      </a:r>
                    </a:p>
                  </a:txBody>
                  <a:tcPr/>
                </a:tc>
                <a:tc>
                  <a:txBody>
                    <a:bodyPr/>
                    <a:lstStyle/>
                    <a:p>
                      <a:pPr algn="ctr"/>
                      <a:r>
                        <a:rPr lang="en-US" sz="1600"/>
                        <a:t>25%</a:t>
                      </a:r>
                    </a:p>
                  </a:txBody>
                  <a:tcPr/>
                </a:tc>
                <a:extLst>
                  <a:ext uri="{0D108BD9-81ED-4DB2-BD59-A6C34878D82A}">
                    <a16:rowId xmlns:a16="http://schemas.microsoft.com/office/drawing/2014/main" val="588901471"/>
                  </a:ext>
                </a:extLst>
              </a:tr>
              <a:tr h="756521">
                <a:tc vMerge="1">
                  <a:txBody>
                    <a:bodyPr/>
                    <a:lstStyle/>
                    <a:p>
                      <a:endParaRPr lang="en-US"/>
                    </a:p>
                  </a:txBody>
                  <a:tcPr/>
                </a:tc>
                <a:tc>
                  <a:txBody>
                    <a:bodyPr/>
                    <a:lstStyle/>
                    <a:p>
                      <a:r>
                        <a:rPr lang="en-US" sz="1600" b="1"/>
                        <a:t>Design</a:t>
                      </a:r>
                      <a:r>
                        <a:rPr lang="en-US" sz="1600"/>
                        <a:t>: Demonstrate the design durability by explaining boundary conditions, FBD, mathematical models, material selection, manufacturing process proposed, and other parameters that might be considered. </a:t>
                      </a:r>
                    </a:p>
                  </a:txBody>
                  <a:tcPr/>
                </a:tc>
                <a:tc>
                  <a:txBody>
                    <a:bodyPr/>
                    <a:lstStyle/>
                    <a:p>
                      <a:pPr algn="ctr"/>
                      <a:r>
                        <a:rPr lang="en-US" sz="1600"/>
                        <a:t>30%</a:t>
                      </a:r>
                    </a:p>
                  </a:txBody>
                  <a:tcPr/>
                </a:tc>
                <a:extLst>
                  <a:ext uri="{0D108BD9-81ED-4DB2-BD59-A6C34878D82A}">
                    <a16:rowId xmlns:a16="http://schemas.microsoft.com/office/drawing/2014/main" val="1722908574"/>
                  </a:ext>
                </a:extLst>
              </a:tr>
              <a:tr h="904543">
                <a:tc>
                  <a:txBody>
                    <a:bodyPr/>
                    <a:lstStyle/>
                    <a:p>
                      <a:pPr algn="ctr"/>
                      <a:r>
                        <a:rPr lang="en-US" sz="1600"/>
                        <a:t>CAD </a:t>
                      </a:r>
                    </a:p>
                  </a:txBody>
                  <a:tcPr/>
                </a:tc>
                <a:tc>
                  <a:txBody>
                    <a:bodyPr/>
                    <a:lstStyle/>
                    <a:p>
                      <a:r>
                        <a:rPr lang="en-US" sz="1600"/>
                        <a:t>Substantiate your design proposal by creating a CAD model that fits over the given Seat CAD (attached in this email). The solution is to be submitted in a .STP file. </a:t>
                      </a:r>
                    </a:p>
                  </a:txBody>
                  <a:tcPr/>
                </a:tc>
                <a:tc>
                  <a:txBody>
                    <a:bodyPr/>
                    <a:lstStyle/>
                    <a:p>
                      <a:pPr algn="ctr"/>
                      <a:r>
                        <a:rPr lang="en-US" sz="1600"/>
                        <a:t>25%</a:t>
                      </a:r>
                    </a:p>
                  </a:txBody>
                  <a:tcPr/>
                </a:tc>
                <a:extLst>
                  <a:ext uri="{0D108BD9-81ED-4DB2-BD59-A6C34878D82A}">
                    <a16:rowId xmlns:a16="http://schemas.microsoft.com/office/drawing/2014/main" val="504955933"/>
                  </a:ext>
                </a:extLst>
              </a:tr>
              <a:tr h="904543">
                <a:tc>
                  <a:txBody>
                    <a:bodyPr/>
                    <a:lstStyle/>
                    <a:p>
                      <a:pPr algn="ctr"/>
                      <a:r>
                        <a:rPr lang="en-US" sz="1600"/>
                        <a:t>ANALYSIS</a:t>
                      </a:r>
                    </a:p>
                  </a:txBody>
                  <a:tcPr/>
                </a:tc>
                <a:tc>
                  <a:txBody>
                    <a:bodyPr/>
                    <a:lstStyle/>
                    <a:p>
                      <a:r>
                        <a:rPr lang="en-US" sz="1600"/>
                        <a:t>FE Analysis using any standard FE package: The analysis should provide preliminary analysis considering aircraft boundary conditions (to be mentioned) and contribute to the proposed solution.</a:t>
                      </a:r>
                    </a:p>
                  </a:txBody>
                  <a:tcPr/>
                </a:tc>
                <a:tc>
                  <a:txBody>
                    <a:bodyPr/>
                    <a:lstStyle/>
                    <a:p>
                      <a:pPr algn="ctr"/>
                      <a:r>
                        <a:rPr lang="en-US" sz="1600"/>
                        <a:t>10%</a:t>
                      </a:r>
                    </a:p>
                  </a:txBody>
                  <a:tcPr/>
                </a:tc>
                <a:extLst>
                  <a:ext uri="{0D108BD9-81ED-4DB2-BD59-A6C34878D82A}">
                    <a16:rowId xmlns:a16="http://schemas.microsoft.com/office/drawing/2014/main" val="2804318408"/>
                  </a:ext>
                </a:extLst>
              </a:tr>
              <a:tr h="904543">
                <a:tc>
                  <a:txBody>
                    <a:bodyPr/>
                    <a:lstStyle/>
                    <a:p>
                      <a:pPr algn="ctr"/>
                      <a:r>
                        <a:rPr lang="en-US" sz="1600"/>
                        <a:t>ADVANCED</a:t>
                      </a:r>
                    </a:p>
                  </a:txBody>
                  <a:tcPr/>
                </a:tc>
                <a:tc>
                  <a:txBody>
                    <a:bodyPr/>
                    <a:lstStyle/>
                    <a:p>
                      <a:r>
                        <a:rPr lang="en-US" sz="1600"/>
                        <a:t>Demonstrate the use of any advanced tools for optimization of design or application of AI/ML models for establishing the design. </a:t>
                      </a:r>
                    </a:p>
                  </a:txBody>
                  <a:tcPr/>
                </a:tc>
                <a:tc>
                  <a:txBody>
                    <a:bodyPr/>
                    <a:lstStyle/>
                    <a:p>
                      <a:pPr algn="ctr"/>
                      <a:r>
                        <a:rPr lang="en-US" sz="1600"/>
                        <a:t>10%</a:t>
                      </a:r>
                    </a:p>
                  </a:txBody>
                  <a:tcPr/>
                </a:tc>
                <a:extLst>
                  <a:ext uri="{0D108BD9-81ED-4DB2-BD59-A6C34878D82A}">
                    <a16:rowId xmlns:a16="http://schemas.microsoft.com/office/drawing/2014/main" val="1874417197"/>
                  </a:ext>
                </a:extLst>
              </a:tr>
            </a:tbl>
          </a:graphicData>
        </a:graphic>
      </p:graphicFrame>
      <p:sp>
        <p:nvSpPr>
          <p:cNvPr id="7" name="Footer Placeholder 6">
            <a:extLst>
              <a:ext uri="{FF2B5EF4-FFF2-40B4-BE49-F238E27FC236}">
                <a16:creationId xmlns:a16="http://schemas.microsoft.com/office/drawing/2014/main" id="{AF702A55-42E3-ACEC-6276-979D945E9F65}"/>
              </a:ext>
            </a:extLst>
          </p:cNvPr>
          <p:cNvSpPr>
            <a:spLocks noGrp="1"/>
          </p:cNvSpPr>
          <p:nvPr>
            <p:ph type="ftr" sz="quarter" idx="16"/>
          </p:nvPr>
        </p:nvSpPr>
        <p:spPr>
          <a:xfrm>
            <a:off x="85293" y="6583702"/>
            <a:ext cx="10072498" cy="27429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DIN-Light"/>
              </a:rPr>
              <a:t>© 2022 Collins Aerospace.  | Collins Aerospace Proprietary.  |  This document does not include any export controlled technical data.</a:t>
            </a:r>
            <a:endParaRPr kumimoji="0" lang="en-US" sz="6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470227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A99364-0071-E1BF-A7AF-AC227AA2CA49}"/>
              </a:ext>
            </a:extLst>
          </p:cNvPr>
          <p:cNvSpPr>
            <a:spLocks noGrp="1"/>
          </p:cNvSpPr>
          <p:nvPr>
            <p:ph type="title"/>
          </p:nvPr>
        </p:nvSpPr>
        <p:spPr/>
        <p:txBody>
          <a:bodyPr/>
          <a:lstStyle/>
          <a:p>
            <a:r>
              <a:rPr lang="en-US"/>
              <a:t>SOLUTION PROPOSED </a:t>
            </a:r>
          </a:p>
        </p:txBody>
      </p:sp>
      <p:sp>
        <p:nvSpPr>
          <p:cNvPr id="7" name="Footer Placeholder 6">
            <a:extLst>
              <a:ext uri="{FF2B5EF4-FFF2-40B4-BE49-F238E27FC236}">
                <a16:creationId xmlns:a16="http://schemas.microsoft.com/office/drawing/2014/main" id="{AF702A55-42E3-ACEC-6276-979D945E9F65}"/>
              </a:ext>
            </a:extLst>
          </p:cNvPr>
          <p:cNvSpPr>
            <a:spLocks noGrp="1"/>
          </p:cNvSpPr>
          <p:nvPr>
            <p:ph type="ftr" sz="quarter" idx="16"/>
          </p:nvPr>
        </p:nvSpPr>
        <p:spPr>
          <a:xfrm>
            <a:off x="85293" y="6583702"/>
            <a:ext cx="10072498" cy="27429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DIN-Light"/>
              </a:rPr>
              <a:t>© 2022 Collins Aerospace.  | Collins Aerospace Proprietary.  |  This document does not include any export controlled technical data.</a:t>
            </a:r>
            <a:endParaRPr kumimoji="0" lang="en-US" sz="6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410375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A99364-0071-E1BF-A7AF-AC227AA2CA49}"/>
              </a:ext>
            </a:extLst>
          </p:cNvPr>
          <p:cNvSpPr>
            <a:spLocks noGrp="1"/>
          </p:cNvSpPr>
          <p:nvPr>
            <p:ph type="title"/>
          </p:nvPr>
        </p:nvSpPr>
        <p:spPr/>
        <p:txBody>
          <a:bodyPr/>
          <a:lstStyle/>
          <a:p>
            <a:r>
              <a:rPr lang="en-US"/>
              <a:t>DESIGN DETAILS</a:t>
            </a:r>
          </a:p>
        </p:txBody>
      </p:sp>
      <p:sp>
        <p:nvSpPr>
          <p:cNvPr id="7" name="Footer Placeholder 6">
            <a:extLst>
              <a:ext uri="{FF2B5EF4-FFF2-40B4-BE49-F238E27FC236}">
                <a16:creationId xmlns:a16="http://schemas.microsoft.com/office/drawing/2014/main" id="{AF702A55-42E3-ACEC-6276-979D945E9F65}"/>
              </a:ext>
            </a:extLst>
          </p:cNvPr>
          <p:cNvSpPr>
            <a:spLocks noGrp="1"/>
          </p:cNvSpPr>
          <p:nvPr>
            <p:ph type="ftr" sz="quarter" idx="16"/>
          </p:nvPr>
        </p:nvSpPr>
        <p:spPr>
          <a:xfrm>
            <a:off x="85293" y="6583702"/>
            <a:ext cx="10072498" cy="27429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DIN-Light"/>
              </a:rPr>
              <a:t>© 2022 Collins Aerospace.  | Collins Aerospace Proprietary.  |  This document does not include any export controlled technical data.</a:t>
            </a:r>
            <a:endParaRPr kumimoji="0" lang="en-US" sz="6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231214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A99364-0071-E1BF-A7AF-AC227AA2CA49}"/>
              </a:ext>
            </a:extLst>
          </p:cNvPr>
          <p:cNvSpPr>
            <a:spLocks noGrp="1"/>
          </p:cNvSpPr>
          <p:nvPr>
            <p:ph type="title"/>
          </p:nvPr>
        </p:nvSpPr>
        <p:spPr/>
        <p:txBody>
          <a:bodyPr/>
          <a:lstStyle/>
          <a:p>
            <a:r>
              <a:rPr lang="en-US"/>
              <a:t>fbd / mechanism </a:t>
            </a:r>
          </a:p>
        </p:txBody>
      </p:sp>
      <p:sp>
        <p:nvSpPr>
          <p:cNvPr id="7" name="Footer Placeholder 6">
            <a:extLst>
              <a:ext uri="{FF2B5EF4-FFF2-40B4-BE49-F238E27FC236}">
                <a16:creationId xmlns:a16="http://schemas.microsoft.com/office/drawing/2014/main" id="{AF702A55-42E3-ACEC-6276-979D945E9F65}"/>
              </a:ext>
            </a:extLst>
          </p:cNvPr>
          <p:cNvSpPr>
            <a:spLocks noGrp="1"/>
          </p:cNvSpPr>
          <p:nvPr>
            <p:ph type="ftr" sz="quarter" idx="16"/>
          </p:nvPr>
        </p:nvSpPr>
        <p:spPr>
          <a:xfrm>
            <a:off x="85293" y="6583702"/>
            <a:ext cx="10072498" cy="27429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DIN-Light"/>
              </a:rPr>
              <a:t>© 2022 Collins Aerospace.  | Collins Aerospace Proprietary.  |  This document does not include any export controlled technical data.</a:t>
            </a:r>
            <a:endParaRPr kumimoji="0" lang="en-US" sz="6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245688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A99364-0071-E1BF-A7AF-AC227AA2CA49}"/>
              </a:ext>
            </a:extLst>
          </p:cNvPr>
          <p:cNvSpPr>
            <a:spLocks noGrp="1"/>
          </p:cNvSpPr>
          <p:nvPr>
            <p:ph type="title"/>
          </p:nvPr>
        </p:nvSpPr>
        <p:spPr/>
        <p:txBody>
          <a:bodyPr/>
          <a:lstStyle/>
          <a:p>
            <a:r>
              <a:rPr lang="en-US"/>
              <a:t>Material and manufacturing process</a:t>
            </a:r>
          </a:p>
        </p:txBody>
      </p:sp>
      <p:sp>
        <p:nvSpPr>
          <p:cNvPr id="7" name="Footer Placeholder 6">
            <a:extLst>
              <a:ext uri="{FF2B5EF4-FFF2-40B4-BE49-F238E27FC236}">
                <a16:creationId xmlns:a16="http://schemas.microsoft.com/office/drawing/2014/main" id="{AF702A55-42E3-ACEC-6276-979D945E9F65}"/>
              </a:ext>
            </a:extLst>
          </p:cNvPr>
          <p:cNvSpPr>
            <a:spLocks noGrp="1"/>
          </p:cNvSpPr>
          <p:nvPr>
            <p:ph type="ftr" sz="quarter" idx="16"/>
          </p:nvPr>
        </p:nvSpPr>
        <p:spPr>
          <a:xfrm>
            <a:off x="85293" y="6583702"/>
            <a:ext cx="10072498" cy="27429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DIN-Light"/>
              </a:rPr>
              <a:t>© 2022 Collins Aerospace.  | Collins Aerospace Proprietary.  |  This document does not include any export controlled technical data.</a:t>
            </a:r>
            <a:endParaRPr kumimoji="0" lang="en-US" sz="6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733441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A99364-0071-E1BF-A7AF-AC227AA2CA49}"/>
              </a:ext>
            </a:extLst>
          </p:cNvPr>
          <p:cNvSpPr>
            <a:spLocks noGrp="1"/>
          </p:cNvSpPr>
          <p:nvPr>
            <p:ph type="title"/>
          </p:nvPr>
        </p:nvSpPr>
        <p:spPr/>
        <p:txBody>
          <a:bodyPr/>
          <a:lstStyle/>
          <a:p>
            <a:r>
              <a:rPr lang="en-US"/>
              <a:t>analysis</a:t>
            </a:r>
          </a:p>
        </p:txBody>
      </p:sp>
      <p:sp>
        <p:nvSpPr>
          <p:cNvPr id="7" name="Footer Placeholder 6">
            <a:extLst>
              <a:ext uri="{FF2B5EF4-FFF2-40B4-BE49-F238E27FC236}">
                <a16:creationId xmlns:a16="http://schemas.microsoft.com/office/drawing/2014/main" id="{AF702A55-42E3-ACEC-6276-979D945E9F65}"/>
              </a:ext>
            </a:extLst>
          </p:cNvPr>
          <p:cNvSpPr>
            <a:spLocks noGrp="1"/>
          </p:cNvSpPr>
          <p:nvPr>
            <p:ph type="ftr" sz="quarter" idx="16"/>
          </p:nvPr>
        </p:nvSpPr>
        <p:spPr>
          <a:xfrm>
            <a:off x="85293" y="6583702"/>
            <a:ext cx="10072498" cy="27429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DIN-Light"/>
              </a:rPr>
              <a:t>© 2022 Collins Aerospace.  | Collins Aerospace Proprietary.  |  This document does not include any export controlled technical data.</a:t>
            </a:r>
            <a:endParaRPr kumimoji="0" lang="en-US" sz="6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743010654"/>
      </p:ext>
    </p:extLst>
  </p:cSld>
  <p:clrMapOvr>
    <a:masterClrMapping/>
  </p:clrMapOvr>
</p:sld>
</file>

<file path=ppt/theme/theme1.xml><?xml version="1.0" encoding="utf-8"?>
<a:theme xmlns:a="http://schemas.openxmlformats.org/drawingml/2006/main" name="Collins Masters: Covers">
  <a:themeElements>
    <a:clrScheme name="1: RTX PRIMARY PALETTE">
      <a:dk1>
        <a:sysClr val="windowText" lastClr="000000"/>
      </a:dk1>
      <a:lt1>
        <a:sysClr val="window" lastClr="FFFFFF"/>
      </a:lt1>
      <a:dk2>
        <a:srgbClr val="CE1126"/>
      </a:dk2>
      <a:lt2>
        <a:srgbClr val="FFFFFF"/>
      </a:lt2>
      <a:accent1>
        <a:srgbClr val="000000"/>
      </a:accent1>
      <a:accent2>
        <a:srgbClr val="63666A"/>
      </a:accent2>
      <a:accent3>
        <a:srgbClr val="B1B3B3"/>
      </a:accent3>
      <a:accent4>
        <a:srgbClr val="D9D9D6"/>
      </a:accent4>
      <a:accent5>
        <a:srgbClr val="F7F7F7"/>
      </a:accent5>
      <a:accent6>
        <a:srgbClr val="FFFFFF"/>
      </a:accent6>
      <a:hlink>
        <a:srgbClr val="CE1126"/>
      </a:hlink>
      <a:folHlink>
        <a:srgbClr val="000000"/>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_Collins_PPT_Tech_data_16x9_internal" id="{BA56505F-7B29-7F40-B7DC-3A382132B73C}" vid="{2A46EC09-723C-E64F-B505-C0627E3A589C}"/>
    </a:ext>
  </a:extLst>
</a:theme>
</file>

<file path=ppt/theme/theme2.xml><?xml version="1.0" encoding="utf-8"?>
<a:theme xmlns:a="http://schemas.openxmlformats.org/drawingml/2006/main" name="Collins Masters: Content">
  <a:themeElements>
    <a:clrScheme name="Collins Color Pallet">
      <a:dk1>
        <a:srgbClr val="000000"/>
      </a:dk1>
      <a:lt1>
        <a:srgbClr val="FFFFFF"/>
      </a:lt1>
      <a:dk2>
        <a:srgbClr val="CE1126"/>
      </a:dk2>
      <a:lt2>
        <a:srgbClr val="D9D9D6"/>
      </a:lt2>
      <a:accent1>
        <a:srgbClr val="63666A"/>
      </a:accent1>
      <a:accent2>
        <a:srgbClr val="B7A99A"/>
      </a:accent2>
      <a:accent3>
        <a:srgbClr val="7BA7BC"/>
      </a:accent3>
      <a:accent4>
        <a:srgbClr val="EFB661"/>
      </a:accent4>
      <a:accent5>
        <a:srgbClr val="908CC2"/>
      </a:accent5>
      <a:accent6>
        <a:srgbClr val="9ABEC0"/>
      </a:accent6>
      <a:hlink>
        <a:srgbClr val="CE1126"/>
      </a:hlink>
      <a:folHlink>
        <a:srgbClr val="000000"/>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_Collins_PPT_Tech_data_16x9_internal" id="{BA56505F-7B29-7F40-B7DC-3A382132B73C}" vid="{A09B16FB-72A7-7142-8C26-29C73FB51233}"/>
    </a:ext>
  </a:extLst>
</a:theme>
</file>

<file path=ppt/theme/theme3.xml><?xml version="1.0" encoding="utf-8"?>
<a:theme xmlns:a="http://schemas.openxmlformats.org/drawingml/2006/main" name="Collins Masters: Section Breakers">
  <a:themeElements>
    <a:clrScheme name="RTX GRAYSCALE">
      <a:dk1>
        <a:sysClr val="windowText" lastClr="000000"/>
      </a:dk1>
      <a:lt1>
        <a:sysClr val="window" lastClr="FFFFFF"/>
      </a:lt1>
      <a:dk2>
        <a:srgbClr val="CE1126"/>
      </a:dk2>
      <a:lt2>
        <a:srgbClr val="FFFFFF"/>
      </a:lt2>
      <a:accent1>
        <a:srgbClr val="000000"/>
      </a:accent1>
      <a:accent2>
        <a:srgbClr val="63666A"/>
      </a:accent2>
      <a:accent3>
        <a:srgbClr val="B1B3B3"/>
      </a:accent3>
      <a:accent4>
        <a:srgbClr val="D9D9D6"/>
      </a:accent4>
      <a:accent5>
        <a:srgbClr val="F7F7F7"/>
      </a:accent5>
      <a:accent6>
        <a:srgbClr val="FFFFFF"/>
      </a:accent6>
      <a:hlink>
        <a:srgbClr val="CE1126"/>
      </a:hlink>
      <a:folHlink>
        <a:srgbClr val="000000"/>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_Collins_PPT_Tech_data_16x9_internal" id="{BA56505F-7B29-7F40-B7DC-3A382132B73C}" vid="{A783A816-69C2-6A45-B10C-81E4890FFCF1}"/>
    </a:ext>
  </a:extLst>
</a:theme>
</file>

<file path=ppt/theme/theme4.xml><?xml version="1.0" encoding="utf-8"?>
<a:theme xmlns:a="http://schemas.openxmlformats.org/drawingml/2006/main" name="1_Collins Masters: Covers">
  <a:themeElements>
    <a:clrScheme name="1: RTX PRIMARY PALETTE">
      <a:dk1>
        <a:sysClr val="windowText" lastClr="000000"/>
      </a:dk1>
      <a:lt1>
        <a:sysClr val="window" lastClr="FFFFFF"/>
      </a:lt1>
      <a:dk2>
        <a:srgbClr val="CE1126"/>
      </a:dk2>
      <a:lt2>
        <a:srgbClr val="FFFFFF"/>
      </a:lt2>
      <a:accent1>
        <a:srgbClr val="000000"/>
      </a:accent1>
      <a:accent2>
        <a:srgbClr val="63666A"/>
      </a:accent2>
      <a:accent3>
        <a:srgbClr val="B1B3B3"/>
      </a:accent3>
      <a:accent4>
        <a:srgbClr val="D9D9D6"/>
      </a:accent4>
      <a:accent5>
        <a:srgbClr val="F7F7F7"/>
      </a:accent5>
      <a:accent6>
        <a:srgbClr val="FFFFFF"/>
      </a:accent6>
      <a:hlink>
        <a:srgbClr val="CE1126"/>
      </a:hlink>
      <a:folHlink>
        <a:srgbClr val="000000"/>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IS_PPT_2021" id="{4D5F7AD5-2D59-4141-B649-919E47179B19}" vid="{09759E78-558E-42EB-817F-2ABF295B5694}"/>
    </a:ext>
  </a:extLst>
</a:theme>
</file>

<file path=ppt/theme/theme5.xml><?xml version="1.0" encoding="utf-8"?>
<a:theme xmlns:a="http://schemas.openxmlformats.org/drawingml/2006/main" name="1_Collins Masters: Section Breakers">
  <a:themeElements>
    <a:clrScheme name="RTX GRAYSCALE">
      <a:dk1>
        <a:sysClr val="windowText" lastClr="000000"/>
      </a:dk1>
      <a:lt1>
        <a:sysClr val="window" lastClr="FFFFFF"/>
      </a:lt1>
      <a:dk2>
        <a:srgbClr val="CE1126"/>
      </a:dk2>
      <a:lt2>
        <a:srgbClr val="FFFFFF"/>
      </a:lt2>
      <a:accent1>
        <a:srgbClr val="000000"/>
      </a:accent1>
      <a:accent2>
        <a:srgbClr val="63666A"/>
      </a:accent2>
      <a:accent3>
        <a:srgbClr val="B1B3B3"/>
      </a:accent3>
      <a:accent4>
        <a:srgbClr val="D9D9D6"/>
      </a:accent4>
      <a:accent5>
        <a:srgbClr val="F7F7F7"/>
      </a:accent5>
      <a:accent6>
        <a:srgbClr val="FFFFFF"/>
      </a:accent6>
      <a:hlink>
        <a:srgbClr val="CE1126"/>
      </a:hlink>
      <a:folHlink>
        <a:srgbClr val="000000"/>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_Collins_PPT_Tech_data_16x9_internal" id="{BA56505F-7B29-7F40-B7DC-3A382132B73C}" vid="{A783A816-69C2-6A45-B10C-81E4890FFCF1}"/>
    </a:ext>
  </a:extLst>
</a:theme>
</file>

<file path=ppt/theme/theme6.xml><?xml version="1.0" encoding="utf-8"?>
<a:theme xmlns:a="http://schemas.openxmlformats.org/drawingml/2006/main" name="1_Collins Masters: Content">
  <a:themeElements>
    <a:clrScheme name="Collins Color Pallet">
      <a:dk1>
        <a:srgbClr val="000000"/>
      </a:dk1>
      <a:lt1>
        <a:srgbClr val="FFFFFF"/>
      </a:lt1>
      <a:dk2>
        <a:srgbClr val="CE1126"/>
      </a:dk2>
      <a:lt2>
        <a:srgbClr val="D9D9D6"/>
      </a:lt2>
      <a:accent1>
        <a:srgbClr val="63666A"/>
      </a:accent1>
      <a:accent2>
        <a:srgbClr val="B7A99A"/>
      </a:accent2>
      <a:accent3>
        <a:srgbClr val="7BA7BC"/>
      </a:accent3>
      <a:accent4>
        <a:srgbClr val="EFB661"/>
      </a:accent4>
      <a:accent5>
        <a:srgbClr val="908CC2"/>
      </a:accent5>
      <a:accent6>
        <a:srgbClr val="9ABEC0"/>
      </a:accent6>
      <a:hlink>
        <a:srgbClr val="CE1126"/>
      </a:hlink>
      <a:folHlink>
        <a:srgbClr val="000000"/>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_Collins_PPT_Tech_data_16x9_internal" id="{BA56505F-7B29-7F40-B7DC-3A382132B73C}" vid="{A09B16FB-72A7-7142-8C26-29C73FB51233}"/>
    </a:ext>
  </a:extLst>
</a:theme>
</file>

<file path=ppt/theme/theme7.xml><?xml version="1.0" encoding="utf-8"?>
<a:theme xmlns:a="http://schemas.openxmlformats.org/drawingml/2006/main" name="Office Theme">
  <a:themeElements>
    <a:clrScheme name="RTX Colors">
      <a:dk1>
        <a:sysClr val="windowText" lastClr="000000"/>
      </a:dk1>
      <a:lt1>
        <a:sysClr val="window" lastClr="FFFFFF"/>
      </a:lt1>
      <a:dk2>
        <a:srgbClr val="CE1126"/>
      </a:dk2>
      <a:lt2>
        <a:srgbClr val="FFFFFF"/>
      </a:lt2>
      <a:accent1>
        <a:srgbClr val="000000"/>
      </a:accent1>
      <a:accent2>
        <a:srgbClr val="464648"/>
      </a:accent2>
      <a:accent3>
        <a:srgbClr val="6B6B6D"/>
      </a:accent3>
      <a:accent4>
        <a:srgbClr val="89898A"/>
      </a:accent4>
      <a:accent5>
        <a:srgbClr val="B8B8B9"/>
      </a:accent5>
      <a:accent6>
        <a:srgbClr val="D4D4D5"/>
      </a:accent6>
      <a:hlink>
        <a:srgbClr val="CE1126"/>
      </a:hlink>
      <a:folHlink>
        <a:srgbClr val="000000"/>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RTX Colors">
      <a:dk1>
        <a:sysClr val="windowText" lastClr="000000"/>
      </a:dk1>
      <a:lt1>
        <a:sysClr val="window" lastClr="FFFFFF"/>
      </a:lt1>
      <a:dk2>
        <a:srgbClr val="CE1126"/>
      </a:dk2>
      <a:lt2>
        <a:srgbClr val="FFFFFF"/>
      </a:lt2>
      <a:accent1>
        <a:srgbClr val="000000"/>
      </a:accent1>
      <a:accent2>
        <a:srgbClr val="464648"/>
      </a:accent2>
      <a:accent3>
        <a:srgbClr val="6B6B6D"/>
      </a:accent3>
      <a:accent4>
        <a:srgbClr val="89898A"/>
      </a:accent4>
      <a:accent5>
        <a:srgbClr val="B8B8B9"/>
      </a:accent5>
      <a:accent6>
        <a:srgbClr val="D4D4D5"/>
      </a:accent6>
      <a:hlink>
        <a:srgbClr val="CE1126"/>
      </a:hlink>
      <a:folHlink>
        <a:srgbClr val="000000"/>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WrappedLabelHistory xmlns:xsi="http://www.w3.org/2001/XMLSchema-instance" xmlns:xsd="http://www.w3.org/2001/XMLSchema" xmlns="http://www.boldonjames.com/2016/02/Classifier/internal/wrappedLabelHistory">
  <Value>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ZGVmYXVsdFZhbHVlIj48ZWxlbWVudCB1aWQ9ImJiYTk0YzY1LWFjM2QtNGYzNC1iMmUxLThkZTExZWY2ZjAxYyIgdmFsdWU9IiIgeG1sbnM9Imh0dHA6Ly93d3cuYm9sZG9uamFtZXMuY29tLzIwMDgvMDEvc2llL2ludGVybmFsL2xhYmVsIiAvPjwvc2lzbD48VXNlck5hbWU+VVNcbnJwMDI0MTU4MjwvVXNlck5hbWU+PERhdGVUaW1lPjIvMTIvMjAyMCAyOjQ5OjE3IFBNPC9EYXRlVGltZT48TGFiZWxTdHJpbmc+T3JpZ2luIEp1cmlzZGljdGlvbjogVVMgPC9MYWJlbFN0cmluZz48L2l0ZW0+PGl0ZW0+PHNpc2wgc2lzbFZlcnNpb249IjAiIHBvbGljeT0iY2RlNTNhYzEtYmY1Zi00YWFlLTljZjEtMDc1MDllMjNhNGIwIiBvcmlnaW49InVzZXJTZWxlY3RlZCI+PGVsZW1lbnQgdWlkPSJiYmE5NGM2NS1hYzNkLTRmMzQtYjJlMS04ZGUxMWVmNmYwMWMiIHZhbHVlPSIiIHhtbG5zPSJodHRwOi8vd3d3LmJvbGRvbmphbWVzLmNvbS8yMDA4LzAxL3NpZS9pbnRlcm5hbC9sYWJlbCIgLz48ZWxlbWVudCB1aWQ9IjU5OGNmYzI4LTVkZmQtNGYwNi04YzAxLWM3NTg4ZmQzOTRmMCIgdmFsdWU9IiIgeG1sbnM9Imh0dHA6Ly93d3cuYm9sZG9uamFtZXMuY29tLzIwMDgvMDEvc2llL2ludGVybmFsL2xhYmVsIiAvPjxlbGVtZW50IHVpZD0iYWFmYzlhOTUtZWU1ZC00ODdjLTljNGUtNjdhNTM4MGYyOTkxIiB2YWx1ZT0iIiB4bWxucz0iaHR0cDovL3d3dy5ib2xkb25qYW1lcy5jb20vMjAwOC8wMS9zaWUvaW50ZXJuYWwvbGFiZWwiIC8+PGVsZW1lbnQgdWlkPSJkNzU5Y2Q3YS1iNTdjLTQyZTQtOWE0OS05YjgyYTIzMzc1Nzk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VVNcbnJwMDI0MTU4MjwvVXNlck5hbWU+PERhdGVUaW1lPjIvMTIvMjAyMCAzOjAzOjA5IFBNPC9EYXRlVGltZT48TGFiZWxTdHJpbmc+T3JpZ2luIEp1cmlzZGljdGlvbjogVVMgIHwgUmF5dGhlb24gQ29tcGV0aXRpb24gU2Vuc2l0aXZlIHwgUGVyIEN1cnJlbnQgUmF5dGhlb24gUG9saWN5IChSUC1PR0MtMDM1KSB8IE5vbi1FeHBvcnQgQ29udHJvbGxlZCBUZWNobmljYWwgSW5mb3JtYXRpb24gKEVYSU0gRGV0ZXJtaW5lZCBPbmx5KSB8IFBlciBDdXJyZW50IFJheXRoZW9uIFBvbGljeSAoUEktT0dDLUdUQy01MDA0KTwvTGFiZWxTdHJpbmc+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2FlMTFhNmItMjFiMS00OWQ4LTk5ZDgtZWQzMDY4NTEzODRhIiB2YWx1ZT0iIiB4bWxucz0iaHR0cDovL3d3dy5ib2xkb25qYW1lcy5jb20vMjAwOC8wMS9zaWUvaW50ZXJuYWwvbGFiZWwiIC8+PGVsZW1lbnQgdWlkPSJjMjA2ZDVmYS1hZWUxLTRmNjQtODlkOS1mODFlNGQ3YjNhY2MiIHZhbHVlPSIiIHhtbG5zPSJodHRwOi8vd3d3LmJvbGRvbmphbWVzLmNvbS8yMDA4LzAxL3NpZS9pbnRlcm5hbC9sYWJlbCIgLz48L3Npc2w+PFVzZXJOYW1lPlVTXG5ycDAyNDE1ODI8L1VzZXJOYW1lPjxEYXRlVGltZT4yLzEyLzIwMjAgMzoyODo1NyBQTTwvRGF0ZVRpbWU+PExhYmVsU3RyaW5nPk9yaWdpbiBKdXJpc2RpY3Rpb246IFVTICB8IFJheXRoZW9uIFByb3ByaWV0YXJ5IHwgUGVyIEN1cnJlbnQgUmF5dGhlb24gUG9saWN5IChSUC1PR0MtMDM1KSB8IFVTLUlUQVIgQ29udHJvbGxlZCB8IFBlciBDdXJyZW50IFJheXRoZW9uIFBvbGljeSAoUEktT0dDLUdUQy01MDA0KTwvTGFiZWxTdHJpbmc+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PGVsZW1lbnQgdWlkPSIwMTJlYjIyYy03NmNhLTRlNGYtOGFiOS1mYWJiMDU0YWUx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PGVsZW1lbnQgdWlkPSI5MmU5OTNhMy1hZjMyLTRhZmItYWExOS0zYTQ5Y2RiODJjN2EiIHZhbHVlPSIiIHhtbG5zPSJodHRwOi8vd3d3LmJvbGRvbmphbWVzLmNvbS8yMDA4LzAxL3NpZS9pbnRlcm5hbC9sYWJlbCIgLz48L3Npc2w+PFVzZXJOYW1lPlVTXG5ycDAyNDE1ODI8L1VzZXJOYW1lPjxEYXRlVGltZT4yLzE0LzIwMjAgNDo0Mjo0NCBQTTwvRGF0ZVRpbWU+PExhYmVsU3RyaW5nPk9yaWdpbiBKdXJpc2RpY3Rpb246IFVTICB8IFJheXRoZW9uIE1vc3QgUHJpdmF0ZSB8IFBlciBDdXJyZW50IFJheXRoZW9uIFBvbGljeSAoUlAtT0dDLTAzNSkgfCBPdGhlciBJbmZvcm1hdGlvbiAoTm90IFJlcXVpcmluZyBhbiBFeHBvcnQgQ29udHJvbCBNYXJraW5nKSB8IE5vIG1hcmtpbmcgYXBwbGllZCBieSB0aGUgdG9vbDwvTGFiZWxTdHJpbmc+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ZmI5OTEzMDgtYTNkZS00MGE4LTk2N2ItMDkyMjMzNDI0MWJhIiB2YWx1ZT0iIiB4bWxucz0iaHR0cDovL3d3dy5ib2xkb25qYW1lcy5jb20vMjAwOC8wMS9zaWUvaW50ZXJuYWwvbGFiZWwiIC8+PGVsZW1lbnQgdWlkPSJjMjA2ZDVmYS1hZWUxLTRmNjQtODlkOS1mODFlNGQ3YjNhY2MiIHZhbHVlPSIiIHhtbG5zPSJodHRwOi8vd3d3LmJvbGRvbmphbWVzLmNvbS8yMDA4LzAxL3NpZS9pbnRlcm5hbC9sYWJlbCIgLz48L3Npc2w+PFVzZXJOYW1lPlVTXG5ycDAyNDE1ODI8L1VzZXJOYW1lPjxEYXRlVGltZT4yLzE0LzIwMjAgNjoyOTozNCBQTTwvRGF0ZVRpbWU+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YWNmOWVjYzMtMGY0NS00MjM0LWE5MGQtZTQzNjhmYWNkOTgxIiB2YWx1ZT0iIiB4bWxucz0iaHR0cDovL3d3dy5ib2xkb25qYW1lcy5jb20vMjAwOC8wMS9zaWUvaW50ZXJuYWwvbGFiZWwiIC8+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PC9zaXNsPjxVc2VyTmFtZT5VU1xucnAwMjQxNTgyPC9Vc2VyTmFtZT48RGF0ZVRpbWU+Mi8xNy8yMDIwIDg6Mjg6MzE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PGl0ZW0+PHNpc2wgc2lzbFZlcnNpb249IjAiIHBvbGljeT0iY2RlNTNhYzEtYmY1Zi00YWFlLTljZjEtMDc1MDllMjNhNGIwIiBvcmlnaW49InVzZXJTZWxlY3RlZCI+PGVsZW1lbnQgdWlkPSJiYmE5NGM2NS1hYzNkLTRmMzQtYjJlMS04ZGUxMWVmNmYwMWMiIHZhbHVlPSIiIHhtbG5zPSJodHRwOi8vd3d3LmJvbGRvbmphbWVzLmNvbS8yMDA4LzAxL3NpZS9pbnRlcm5hbC9sYWJlbCIgLz48ZWxlbWVudCB1aWQ9Ijk5N2E3MTZlLWMwM2YtNDNiMS1hNWIwLWQ2Y2QwNGU5YmE0MCIgdmFsdWU9IiIgeG1sbnM9Imh0dHA6Ly93d3cuYm9sZG9uamFtZXMuY29tLzIwMDgvMDEvc2llL2ludGVybmFsL2xhYmVsIiAvPjxlbGVtZW50IHVpZD0iYWFmYzlhOTUtZWU1ZC00ODdjLTljNGUtNjdhNTM4MGYyOTkxIiB2YWx1ZT0iIiB4bWxucz0iaHR0cDovL3d3dy5ib2xkb25qYW1lcy5jb20vMjAwOC8wMS9zaWUvaW50ZXJuYWwvbGFiZWwiIC8+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wvc2lzbD48VXNlck5hbWU+VVNcbnJwMDI0MTU4MjwvVXNlck5hbWU+PERhdGVUaW1lPjIvMTgvMjAyMCA0OjU4OjI4IFBNPC9EYXRlVGltZT48TGFiZWxTdHJpbmc+T3JpZ2luIEp1cmlzZGljdGlvbjogVVMgIHwgUmF5dGhlb24gUHJvcHJpZXRhcn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PC9zaXNsPjxVc2VyTmFtZT5VU1xucnAwMjQxNTgyPC9Vc2VyTmFtZT48RGF0ZVRpbWU+Mi8xOC8yMDIwIDU6MDA6MTYgUE08L0RhdGVUaW1lPjxMYWJlbFN0cmluZz5PcmlnaW4gSnVyaXNkaWN0aW9uOiBVUyAgfCBSYXl0aGVvbiBNb3N0IFByaXZhdGUgfCBQZXIgQ3VycmVudCBSYXl0aGVvbiBQb2xpY3kgKFJQLU9HQy0wMzUpIHwgVVMtRXhwb3J0IENvbnRyb2xsZWQgSnVyaXNkaWN0aW9uIFVuZGV0ZXJtaW5lZCB8IFBlciBDdXJyZW50IFJheXRoZW9uIFBvbGljeSAoUEktT0dDLUdUQy01MDA0KTwvTGFiZWxTdHJpbmc+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PGVsZW1lbnQgdWlkPSJhY2Y5ZWNjMy0wZjQ1LTQyMzQtYTkwZC1lNDM2OGZhY2Q5ODE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PGVsZW1lbnQgdWlkPSI5MmU5OTNhMy1hZjMyLTRhZmItYWExOS0zYTQ5Y2RiODJjN2EiIHZhbHVlPSIiIHhtbG5zPSJodHRwOi8vd3d3LmJvbGRvbmphbWVzLmNvbS8yMDA4LzAxL3NpZS9pbnRlcm5hbC9sYWJlbCIgLz48L3Npc2w+PFVzZXJOYW1lPlVTXG5ycDAyNDE1ODI8L1VzZXJOYW1lPjxEYXRlVGltZT4zLzcvMjAyMCA4OjIzOjM2IFBNPC9EYXRlVGltZT48TGFiZWxTdHJpbmc+T3JpZ2luIEp1cmlzZGljdGlvbjogVVMgIHwgSW50ZXJuYWwgVXNlIE9ubH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OTk3YTcxNmUtYzAzZi00M2IxLWE1YjAtZDZjZDA0ZTliYTQwIiB2YWx1ZT0iIiB4bWxucz0iaHR0cDovL3d3dy5ib2xkb25qYW1lcy5jb20vMjAwOC8wMS9zaWUvaW50ZXJuYWwvbGFiZWwiIC8+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PC9zaXNsPjxVc2VyTmFtZT5VU1xucnAwMjQxNTgyPC9Vc2VyTmFtZT48RGF0ZVRpbWU+My83LzIwMjAgODoyNDo0OSBQTTwvRGF0ZVRpbWU+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ZmI5OTEzMDgtYTNkZS00MGE4LTk2N2ItMDkyMjMzNDI0MWJhIiB2YWx1ZT0iIiB4bWxucz0iaHR0cDovL3d3dy5ib2xkb25qYW1lcy5jb20vMjAwOC8wMS9zaWUvaW50ZXJuYWwvbGFiZWwiIC8+PGVsZW1lbnQgdWlkPSJjMjA2ZDVmYS1hZWUxLTRmNjQtODlkOS1mODFlNGQ3YjNhY2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YWFmYzlhOTUtZWU1ZC00ODdjLTljNGUtNjdhNTM4MGYyOTkxIiB2YWx1ZT0iIiB4bWxucz0iaHR0cDovL3d3dy5ib2xkb25qYW1lcy5jb20vMjAwOC8wMS9zaWUvaW50ZXJuYWwvbGFiZWwiIC8+PC9zaXNsPjxVc2VyTmFtZT5VU1wxMTAzMDg1PC9Vc2VyTmFtZT48RGF0ZVRpbWU+My8xMi8yMDIwIDY6MjM6MjM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PGl0ZW0+PHNpc2wgc2lzbFZlcnNpb249IjAiIHBvbGljeT0iY2RlNTNhYzEtYmY1Zi00YWFlLTljZjEtMDc1MDllMjNhNGIwIiBvcmlnaW49InVzZXJTZWxlY3RlZCIgLz48VXNlck5hbWU+VVNcMTEwMzA4NTwvVXNlck5hbWU+PERhdGVUaW1lPjMvMTMvMjAyMCAxMDowMjo0NCBQTTwvRGF0ZVRpbWU+PExhYmVsU3RyaW5nPlRoaXMgYXJ0aWZhY3QgaGFzIG5vIGNsYXNzaWZpY2F0aW9uLjwvTGFiZWxTdHJpbmc+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PGVsZW1lbnQgdWlkPSJhYWZjOWE5NS1lZTVkLTQ4N2MtOWM0ZS02N2E1MzgwZjI5OTE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PGVsZW1lbnQgdWlkPSI5MmU5OTNhMy1hZjMyLTRhZmItYWExOS0zYTQ5Y2RiODJjN2EiIHZhbHVlPSIiIHhtbG5zPSJodHRwOi8vd3d3LmJvbGRvbmphbWVzLmNvbS8yMDA4LzAxL3NpZS9pbnRlcm5hbC9sYWJlbCIgLz48L3Npc2w+PFVzZXJOYW1lPlVTXDExMDMwODU8L1VzZXJOYW1lPjxEYXRlVGltZT4zLzEzLzIwMjAgMTA6MDU6NDQgUE08L0RhdGVUaW1lPjxMYWJlbFN0cmluZz5PcmlnaW4gSnVyaXNkaWN0aW9uOiBVUyAgfCBUaGlyZCBQYXJ0eSBQcm9wcmlldGFyeSAtIE5lZWQgdG8gS25vdyB8IFBlciBDdXJyZW50IFJheXRoZW9uIFBvbGljeSAoUlAtT0dDLTAzNSkgfCBPdGhlciBJbmZvcm1hdGlvbiAoTm90IFJlcXVpcmluZyBhbiBFeHBvcnQgQ29udHJvbCBNYXJraW5nKSB8IE5vIG1hcmtpbmcgYXBwbGllZCBieSB0aGUgdG9vbDwvTGFiZWxTdHJpbmc+PC9pdGVtPjxpdGVtPjxzaXNsIHNpc2xWZXJzaW9uPSIwIiBwb2xpY3k9ImNkZTUzYWMxLWJmNWYtNGFhZS05Y2YxLTA3NTA5ZTIzYTRiMCIgb3JpZ2luPSJ1c2VyU2VsZWN0ZWQiIC8+PFVzZXJOYW1lPlVTXG5ycDAyNDE1ODI8L1VzZXJOYW1lPjxEYXRlVGltZT4zLzMwLzIwMjAgMTo1MzoxNyBQTTwvRGF0ZVRpbWU+PExhYmVsU3RyaW5nPlRoaXMgYXJ0aWZhY3QgaGFzIG5vIGNsYXNzaWZpY2F0aW9uLjwvTGFiZWxTdHJpbmc+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PGVsZW1lbnQgdWlkPSJhMDZkYTRkYS1hMjYzLTQxMzYtYjRmZC1mMjhhMTdkMzAxODg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PGVsZW1lbnQgdWlkPSI5MmU5OTNhMy1hZjMyLTRhZmItYWExOS0zYTQ5Y2RiODJjN2EiIHZhbHVlPSIiIHhtbG5zPSJodHRwOi8vd3d3LmJvbGRvbmphbWVzLmNvbS8yMDA4LzAxL3NpZS9pbnRlcm5hbC9sYWJlbCIgLz48L3Npc2w+PFVzZXJOYW1lPlVTXG5ycDAyNDE1ODI8L1VzZXJOYW1lPjxEYXRlVGltZT40LzIvMjAyMCAzOjQ5OjE3IFBNPC9EYXRlVGltZT48TGFiZWxTdHJpbmc+T3JpZ2luIEp1cmlzZGljdGlvbjogVVMgIHwgVGhpcmQgUGFydHkgUHJvcHJpZXRhcnkgLSBOZWVkIHRvIEtub3cgfCBVc2UgUHJlZXhpc3RpbmcgTWFya2luZyAobm90IGFwcGxpZWQgYnkgdGhpcyB0b29sKSB8IE90aGVyIEluZm9ybWF0aW9uIChOb3QgUmVxdWlyaW5nIGFuIEV4cG9ydCBDb250cm9sIE1hcmtpbmcpIHwgTm8gbWFya2luZyBhcHBsaWVkIGJ5IHRoZSB0b29sPC9MYWJlbFN0cmluZz48L2l0ZW0+PGl0ZW0+PHNpc2wgc2lzbFZlcnNpb249IjAiIHBvbGljeT0iY2RlNTNhYzEtYmY1Zi00YWFlLTljZjEtMDc1MDllMjNhNGIwIiBvcmlnaW49InVzZXJTZWxlY3RlZCIgLz48VXNlck5hbWU+VVNcMTEwMzA4NTwvVXNlck5hbWU+PERhdGVUaW1lPjQvMjAvMjAyMCA2OjI2OjU0IFBNPC9EYXRlVGltZT48TGFiZWxTdHJpbmc+VGhpcyBhcnRpZmFjdCBoYXMgbm8gY2xhc3NpZmljYXRpb24uPC9MYWJlbFN0cmluZz48L2l0ZW0+PGl0ZW0+PHNpc2wgc2lzbFZlcnNpb249IjAiIHBvbGljeT0iY2RlNTNhYzEtYmY1Zi00YWFlLTljZjEtMDc1MDllMjNhNGIwIiBvcmlnaW49ImRlZmF1bHRWYWx1ZSI+PGVsZW1lbnQgdWlkPSJiYmE5NGM2NS1hYzNkLTRmMzQtYjJlMS04ZGUxMWVmNmYwMWMiIHZhbHVlPSIiIHhtbG5zPSJodHRwOi8vd3d3LmJvbGRvbmphbWVzLmNvbS8yMDA4LzAxL3NpZS9pbnRlcm5hbC9sYWJlbCIgLz48L3Npc2w+PFVzZXJOYW1lPlVTXG5ycDAyNDE1ODI8L1VzZXJOYW1lPjxEYXRlVGltZT4xMC83LzIwMjAgNDowMjo0NSBQTTwvRGF0ZVRpbWU+PExhYmVsU3RyaW5nPk9yaWdpbiBKdXJpc2RpY3Rpb246IFVTIDwvTGFiZWxTdHJpbmc+PC9pdGVtPjwvbGFiZWxIaXN0b3J5Pg==</Value>
</WrappedLabelHistory>
</file>

<file path=customXml/item2.xml><?xml version="1.0" encoding="utf-8"?>
<sisl xmlns:xsi="http://www.w3.org/2001/XMLSchema-instance" xmlns:xsd="http://www.w3.org/2001/XMLSchema" xmlns="http://www.boldonjames.com/2008/01/sie/internal/label" sislVersion="0" policy="cde53ac1-bf5f-4aae-9cf1-07509e23a4b0" origin="defaultValue">
  <element uid="bba94c65-ac3d-4f34-b2e1-8de11ef6f01c" value=""/>
</sisl>
</file>

<file path=customXml/itemProps1.xml><?xml version="1.0" encoding="utf-8"?>
<ds:datastoreItem xmlns:ds="http://schemas.openxmlformats.org/officeDocument/2006/customXml" ds:itemID="{45F20A76-F421-4C7E-9FA5-EB9918BB68FF}">
  <ds:schemaRefs>
    <ds:schemaRef ds:uri="http://www.boldonjames.com/2016/02/Classifier/internal/wrappedLabelHistory"/>
    <ds:schemaRef ds:uri="http://www.w3.org/2001/XMLSchema"/>
  </ds:schemaRefs>
</ds:datastoreItem>
</file>

<file path=customXml/itemProps2.xml><?xml version="1.0" encoding="utf-8"?>
<ds:datastoreItem xmlns:ds="http://schemas.openxmlformats.org/officeDocument/2006/customXml" ds:itemID="{5489B1DF-446C-4290-BB79-EA688A1291AC}">
  <ds:schemaRefs>
    <ds:schemaRef ds:uri="http://www.boldonjames.com/2008/01/sie/internal/label"/>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Collins_PPT_Tech_data_16x9_internal</Template>
  <TotalTime>0</TotalTime>
  <Words>710</Words>
  <Application>Microsoft Office PowerPoint</Application>
  <PresentationFormat>Widescreen</PresentationFormat>
  <Paragraphs>64</Paragraphs>
  <Slides>11</Slides>
  <Notes>1</Notes>
  <HiddenSlides>0</HiddenSlides>
  <MMClips>0</MMClips>
  <ScaleCrop>false</ScaleCrop>
  <HeadingPairs>
    <vt:vector size="8" baseType="variant">
      <vt:variant>
        <vt:lpstr>Fonts Used</vt:lpstr>
      </vt:variant>
      <vt:variant>
        <vt:i4>2</vt:i4>
      </vt:variant>
      <vt:variant>
        <vt:lpstr>Theme</vt:lpstr>
      </vt:variant>
      <vt:variant>
        <vt:i4>6</vt:i4>
      </vt:variant>
      <vt:variant>
        <vt:lpstr>Embedded OLE Servers</vt:lpstr>
      </vt:variant>
      <vt:variant>
        <vt:i4>1</vt:i4>
      </vt:variant>
      <vt:variant>
        <vt:lpstr>Slide Titles</vt:lpstr>
      </vt:variant>
      <vt:variant>
        <vt:i4>11</vt:i4>
      </vt:variant>
    </vt:vector>
  </HeadingPairs>
  <TitlesOfParts>
    <vt:vector size="20" baseType="lpstr">
      <vt:lpstr>Arial</vt:lpstr>
      <vt:lpstr>Wingdings</vt:lpstr>
      <vt:lpstr>Collins Masters: Covers</vt:lpstr>
      <vt:lpstr>Collins Masters: Content</vt:lpstr>
      <vt:lpstr>Collins Masters: Section Breakers</vt:lpstr>
      <vt:lpstr>1_Collins Masters: Covers</vt:lpstr>
      <vt:lpstr>1_Collins Masters: Section Breakers</vt:lpstr>
      <vt:lpstr>1_Collins Masters: Content</vt:lpstr>
      <vt:lpstr>Packager Shell Object</vt:lpstr>
      <vt:lpstr>MECHAURA 2022 design dexterity challenge</vt:lpstr>
      <vt:lpstr>THE ARMREST BATTLE </vt:lpstr>
      <vt:lpstr>Problem statement</vt:lpstr>
      <vt:lpstr>Evaluation criteria</vt:lpstr>
      <vt:lpstr>SOLUTION PROPOSED </vt:lpstr>
      <vt:lpstr>DESIGN DETAILS</vt:lpstr>
      <vt:lpstr>fbd / mechanism </vt:lpstr>
      <vt:lpstr>Material and manufacturing process</vt:lpstr>
      <vt:lpstr>analysis</vt:lpstr>
      <vt:lpstr>miscellaneous</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Mech Aura Challenge</dc:title>
  <dc:subject>Mech Aura Challenge 2022</dc:subject>
  <dc:creator>Kuppan, Skandan</dc:creator>
  <cp:keywords>Design Review Document</cp:keywords>
  <dc:description>AM Template;</dc:description>
  <cp:lastModifiedBy>Kuppan, Skandan Berikai                           Export License Required - US Collins</cp:lastModifiedBy>
  <cp:revision>2</cp:revision>
  <dcterms:created xsi:type="dcterms:W3CDTF">2022-01-10T07:52:20Z</dcterms:created>
  <dcterms:modified xsi:type="dcterms:W3CDTF">2022-11-24T09:46:14Z</dcterms:modified>
  <cp:category>AM 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bb64deb3-b5ac-4347-88a3-8a542b8e6f51</vt:lpwstr>
  </property>
  <property fmtid="{D5CDD505-2E9C-101B-9397-08002B2CF9AE}" pid="3" name="bjSaver">
    <vt:lpwstr>A2AB0OuaTTiL2YVHw3qxYann2Jd9uCN6</vt:lpwstr>
  </property>
  <property fmtid="{D5CDD505-2E9C-101B-9397-08002B2CF9AE}" pid="4" name="rtnipcontrolcode">
    <vt:lpwstr>rtnipcontrolcodenone</vt:lpwstr>
  </property>
  <property fmtid="{D5CDD505-2E9C-101B-9397-08002B2CF9AE}" pid="5" name="rtnexportcontrolcode">
    <vt:lpwstr>rtnexportcontrolcodenone</vt:lpwstr>
  </property>
  <property fmtid="{D5CDD505-2E9C-101B-9397-08002B2CF9AE}" pid="6" name="bjDocumentLabelXML">
    <vt:lpwstr>&lt;?xml version="1.0" encoding="us-ascii"?&gt;&lt;sisl xmlns:xsi="http://www.w3.org/2001/XMLSchema-instance" xmlns:xsd="http://www.w3.org/2001/XMLSchema" sislVersion="0" policy="cde53ac1-bf5f-4aae-9cf1-07509e23a4b0" origin="defaultValue" xmlns="http://www.boldonj</vt:lpwstr>
  </property>
  <property fmtid="{D5CDD505-2E9C-101B-9397-08002B2CF9AE}" pid="7" name="bjDocumentLabelXML-0">
    <vt:lpwstr>ames.com/2008/01/sie/internal/label"&gt;&lt;element uid="bba94c65-ac3d-4f34-b2e1-8de11ef6f01c" value="" /&gt;&lt;/sisl&gt;</vt:lpwstr>
  </property>
  <property fmtid="{D5CDD505-2E9C-101B-9397-08002B2CF9AE}" pid="8" name="bjDocumentSecurityLabel">
    <vt:lpwstr>Origin Jurisdiction: US </vt:lpwstr>
  </property>
  <property fmtid="{D5CDD505-2E9C-101B-9397-08002B2CF9AE}" pid="9" name="rtnexportcontrolcountry">
    <vt:lpwstr>usa</vt:lpwstr>
  </property>
  <property fmtid="{D5CDD505-2E9C-101B-9397-08002B2CF9AE}" pid="10" name="bjClsUserRVM">
    <vt:lpwstr>[]</vt:lpwstr>
  </property>
  <property fmtid="{D5CDD505-2E9C-101B-9397-08002B2CF9AE}" pid="11" name="bjLabelHistoryID">
    <vt:lpwstr>{45F20A76-F421-4C7E-9FA5-EB9918BB68FF}</vt:lpwstr>
  </property>
  <property fmtid="{D5CDD505-2E9C-101B-9397-08002B2CF9AE}" pid="12" name="MSIP_Label_4447dd6a-a4a1-440b-a6a3-9124ef1ee017_Enabled">
    <vt:lpwstr>true</vt:lpwstr>
  </property>
  <property fmtid="{D5CDD505-2E9C-101B-9397-08002B2CF9AE}" pid="13" name="MSIP_Label_4447dd6a-a4a1-440b-a6a3-9124ef1ee017_SetDate">
    <vt:lpwstr>2022-01-11T09:53:47Z</vt:lpwstr>
  </property>
  <property fmtid="{D5CDD505-2E9C-101B-9397-08002B2CF9AE}" pid="14" name="MSIP_Label_4447dd6a-a4a1-440b-a6a3-9124ef1ee017_Method">
    <vt:lpwstr>Privileged</vt:lpwstr>
  </property>
  <property fmtid="{D5CDD505-2E9C-101B-9397-08002B2CF9AE}" pid="15" name="MSIP_Label_4447dd6a-a4a1-440b-a6a3-9124ef1ee017_Name">
    <vt:lpwstr>NO TECH DATA</vt:lpwstr>
  </property>
  <property fmtid="{D5CDD505-2E9C-101B-9397-08002B2CF9AE}" pid="16" name="MSIP_Label_4447dd6a-a4a1-440b-a6a3-9124ef1ee017_SiteId">
    <vt:lpwstr>7a18110d-ef9b-4274-acef-e62ab0fe28ed</vt:lpwstr>
  </property>
  <property fmtid="{D5CDD505-2E9C-101B-9397-08002B2CF9AE}" pid="17" name="MSIP_Label_4447dd6a-a4a1-440b-a6a3-9124ef1ee017_ActionId">
    <vt:lpwstr>e80b989b-a4d3-4870-8edc-c4c1098a3848</vt:lpwstr>
  </property>
  <property fmtid="{D5CDD505-2E9C-101B-9397-08002B2CF9AE}" pid="18" name="MSIP_Label_4447dd6a-a4a1-440b-a6a3-9124ef1ee017_ContentBits">
    <vt:lpwstr>0</vt:lpwstr>
  </property>
</Properties>
</file>